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8"/>
    <p:restoredTop sz="95853"/>
  </p:normalViewPr>
  <p:slideViewPr>
    <p:cSldViewPr snapToGrid="0" snapToObjects="1">
      <p:cViewPr varScale="1">
        <p:scale>
          <a:sx n="57" d="100"/>
          <a:sy n="57" d="100"/>
        </p:scale>
        <p:origin x="192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AA1CAA-B519-4CC1-9446-7C8EEFF3BF4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2B2348F5-7163-44BB-B615-8F650465F3B7}">
      <dgm:prSet/>
      <dgm:spPr/>
      <dgm:t>
        <a:bodyPr/>
        <a:lstStyle/>
        <a:p>
          <a:r>
            <a:rPr lang="nl-NL"/>
            <a:t>Many restaurants  are allready in Amsterdam</a:t>
          </a:r>
          <a:endParaRPr lang="en-US"/>
        </a:p>
      </dgm:t>
    </dgm:pt>
    <dgm:pt modelId="{91B58E91-C491-437D-AF67-FF7BBBE179C3}" type="parTrans" cxnId="{A0454971-9185-461C-9586-6D873DA99F98}">
      <dgm:prSet/>
      <dgm:spPr/>
      <dgm:t>
        <a:bodyPr/>
        <a:lstStyle/>
        <a:p>
          <a:endParaRPr lang="en-US"/>
        </a:p>
      </dgm:t>
    </dgm:pt>
    <dgm:pt modelId="{F97A686C-9818-4F99-A19E-2ADB5D2866CA}" type="sibTrans" cxnId="{A0454971-9185-461C-9586-6D873DA99F98}">
      <dgm:prSet/>
      <dgm:spPr/>
      <dgm:t>
        <a:bodyPr/>
        <a:lstStyle/>
        <a:p>
          <a:endParaRPr lang="en-US"/>
        </a:p>
      </dgm:t>
    </dgm:pt>
    <dgm:pt modelId="{3B455E6A-2EA5-4EE8-973B-E8A612DED38E}">
      <dgm:prSet/>
      <dgm:spPr/>
      <dgm:t>
        <a:bodyPr/>
        <a:lstStyle/>
        <a:p>
          <a:r>
            <a:rPr lang="nl-NL"/>
            <a:t>Not clear how many people actually live in each borough</a:t>
          </a:r>
          <a:endParaRPr lang="en-US"/>
        </a:p>
      </dgm:t>
    </dgm:pt>
    <dgm:pt modelId="{62B91A34-E446-4306-B41E-64C1D8D82A85}" type="parTrans" cxnId="{2E3C7F9F-0DD0-44F8-9BB7-3D25EA7598AA}">
      <dgm:prSet/>
      <dgm:spPr/>
      <dgm:t>
        <a:bodyPr/>
        <a:lstStyle/>
        <a:p>
          <a:endParaRPr lang="en-US"/>
        </a:p>
      </dgm:t>
    </dgm:pt>
    <dgm:pt modelId="{935EB89A-1BD1-426D-9D1D-087532F95882}" type="sibTrans" cxnId="{2E3C7F9F-0DD0-44F8-9BB7-3D25EA7598AA}">
      <dgm:prSet/>
      <dgm:spPr/>
      <dgm:t>
        <a:bodyPr/>
        <a:lstStyle/>
        <a:p>
          <a:endParaRPr lang="en-US"/>
        </a:p>
      </dgm:t>
    </dgm:pt>
    <dgm:pt modelId="{B58F7B29-B64B-4AF2-8022-F72551BF2A41}">
      <dgm:prSet/>
      <dgm:spPr/>
      <dgm:t>
        <a:bodyPr/>
        <a:lstStyle/>
        <a:p>
          <a:r>
            <a:rPr lang="nl-NL" dirty="0"/>
            <a:t>Are </a:t>
          </a:r>
          <a:r>
            <a:rPr lang="nl-NL" dirty="0" err="1"/>
            <a:t>there</a:t>
          </a:r>
          <a:r>
            <a:rPr lang="nl-NL" dirty="0"/>
            <a:t> </a:t>
          </a:r>
          <a:r>
            <a:rPr lang="nl-NL" dirty="0" err="1"/>
            <a:t>allready</a:t>
          </a:r>
          <a:r>
            <a:rPr lang="nl-NL" dirty="0"/>
            <a:t> </a:t>
          </a:r>
          <a:r>
            <a:rPr lang="nl-NL" dirty="0" err="1"/>
            <a:t>Cheese</a:t>
          </a:r>
          <a:r>
            <a:rPr lang="nl-NL" dirty="0"/>
            <a:t> Fondue restaurant in Amsterdam </a:t>
          </a:r>
          <a:r>
            <a:rPr lang="nl-NL" dirty="0" err="1"/>
            <a:t>and</a:t>
          </a:r>
          <a:r>
            <a:rPr lang="nl-NL" dirty="0"/>
            <a:t> </a:t>
          </a:r>
          <a:r>
            <a:rPr lang="nl-NL" dirty="0" err="1"/>
            <a:t>where</a:t>
          </a:r>
          <a:r>
            <a:rPr lang="nl-NL" dirty="0"/>
            <a:t> are </a:t>
          </a:r>
          <a:r>
            <a:rPr lang="nl-NL" dirty="0" err="1"/>
            <a:t>they</a:t>
          </a:r>
          <a:r>
            <a:rPr lang="nl-NL" dirty="0"/>
            <a:t>?</a:t>
          </a:r>
          <a:endParaRPr lang="en-US" dirty="0"/>
        </a:p>
      </dgm:t>
    </dgm:pt>
    <dgm:pt modelId="{762B5716-6668-4FF8-A9E4-B8E62AC43434}" type="parTrans" cxnId="{1C1643D3-E092-421F-A1A4-CAB258A671B3}">
      <dgm:prSet/>
      <dgm:spPr/>
      <dgm:t>
        <a:bodyPr/>
        <a:lstStyle/>
        <a:p>
          <a:endParaRPr lang="en-US"/>
        </a:p>
      </dgm:t>
    </dgm:pt>
    <dgm:pt modelId="{22A3479A-2D80-4B5D-8817-DC05C7E48636}" type="sibTrans" cxnId="{1C1643D3-E092-421F-A1A4-CAB258A671B3}">
      <dgm:prSet/>
      <dgm:spPr/>
      <dgm:t>
        <a:bodyPr/>
        <a:lstStyle/>
        <a:p>
          <a:endParaRPr lang="en-US"/>
        </a:p>
      </dgm:t>
    </dgm:pt>
    <dgm:pt modelId="{1FBD23BF-9D9C-4397-8B06-D9AE0D4AE358}" type="pres">
      <dgm:prSet presAssocID="{4EAA1CAA-B519-4CC1-9446-7C8EEFF3BF41}" presName="root" presStyleCnt="0">
        <dgm:presLayoutVars>
          <dgm:dir/>
          <dgm:resizeHandles val="exact"/>
        </dgm:presLayoutVars>
      </dgm:prSet>
      <dgm:spPr/>
    </dgm:pt>
    <dgm:pt modelId="{B3DD568E-706F-4C20-BBB2-1736C6FAE81A}" type="pres">
      <dgm:prSet presAssocID="{2B2348F5-7163-44BB-B615-8F650465F3B7}" presName="compNode" presStyleCnt="0"/>
      <dgm:spPr/>
    </dgm:pt>
    <dgm:pt modelId="{527FDC2D-D072-48A4-BA80-1582C516D2F3}" type="pres">
      <dgm:prSet presAssocID="{2B2348F5-7163-44BB-B615-8F650465F3B7}" presName="bgRect" presStyleLbl="bgShp" presStyleIdx="0" presStyleCnt="3"/>
      <dgm:spPr/>
    </dgm:pt>
    <dgm:pt modelId="{E9AD601D-B904-41BF-B0AB-96725DBF04B2}" type="pres">
      <dgm:prSet presAssocID="{2B2348F5-7163-44BB-B615-8F650465F3B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co"/>
        </a:ext>
      </dgm:extLst>
    </dgm:pt>
    <dgm:pt modelId="{73EB5272-5644-4555-86EC-AEF2A68CA057}" type="pres">
      <dgm:prSet presAssocID="{2B2348F5-7163-44BB-B615-8F650465F3B7}" presName="spaceRect" presStyleCnt="0"/>
      <dgm:spPr/>
    </dgm:pt>
    <dgm:pt modelId="{89FCBFF6-500F-4E1E-BD0F-7422001DCBC8}" type="pres">
      <dgm:prSet presAssocID="{2B2348F5-7163-44BB-B615-8F650465F3B7}" presName="parTx" presStyleLbl="revTx" presStyleIdx="0" presStyleCnt="3">
        <dgm:presLayoutVars>
          <dgm:chMax val="0"/>
          <dgm:chPref val="0"/>
        </dgm:presLayoutVars>
      </dgm:prSet>
      <dgm:spPr/>
    </dgm:pt>
    <dgm:pt modelId="{34743545-F25B-4816-8E92-470FA5F98E88}" type="pres">
      <dgm:prSet presAssocID="{F97A686C-9818-4F99-A19E-2ADB5D2866CA}" presName="sibTrans" presStyleCnt="0"/>
      <dgm:spPr/>
    </dgm:pt>
    <dgm:pt modelId="{DABE7D3E-900F-4ACE-B5DF-C8CA1CB180D1}" type="pres">
      <dgm:prSet presAssocID="{3B455E6A-2EA5-4EE8-973B-E8A612DED38E}" presName="compNode" presStyleCnt="0"/>
      <dgm:spPr/>
    </dgm:pt>
    <dgm:pt modelId="{161228C0-4F43-4E5B-ACEA-E42C97882148}" type="pres">
      <dgm:prSet presAssocID="{3B455E6A-2EA5-4EE8-973B-E8A612DED38E}" presName="bgRect" presStyleLbl="bgShp" presStyleIdx="1" presStyleCnt="3"/>
      <dgm:spPr/>
    </dgm:pt>
    <dgm:pt modelId="{A619FD56-1135-44BB-A185-B9B62A33B868}" type="pres">
      <dgm:prSet presAssocID="{3B455E6A-2EA5-4EE8-973B-E8A612DED38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26ADC6FD-E758-4957-9ED4-4FDAC5BB869E}" type="pres">
      <dgm:prSet presAssocID="{3B455E6A-2EA5-4EE8-973B-E8A612DED38E}" presName="spaceRect" presStyleCnt="0"/>
      <dgm:spPr/>
    </dgm:pt>
    <dgm:pt modelId="{3F12A6D1-B0E9-4DA8-9626-87C88832E241}" type="pres">
      <dgm:prSet presAssocID="{3B455E6A-2EA5-4EE8-973B-E8A612DED38E}" presName="parTx" presStyleLbl="revTx" presStyleIdx="1" presStyleCnt="3">
        <dgm:presLayoutVars>
          <dgm:chMax val="0"/>
          <dgm:chPref val="0"/>
        </dgm:presLayoutVars>
      </dgm:prSet>
      <dgm:spPr/>
    </dgm:pt>
    <dgm:pt modelId="{00494C05-66C5-4126-8784-2AB640D21C11}" type="pres">
      <dgm:prSet presAssocID="{935EB89A-1BD1-426D-9D1D-087532F95882}" presName="sibTrans" presStyleCnt="0"/>
      <dgm:spPr/>
    </dgm:pt>
    <dgm:pt modelId="{ABC783C5-384D-40E3-A1F6-B23AF6ADB98F}" type="pres">
      <dgm:prSet presAssocID="{B58F7B29-B64B-4AF2-8022-F72551BF2A41}" presName="compNode" presStyleCnt="0"/>
      <dgm:spPr/>
    </dgm:pt>
    <dgm:pt modelId="{77B4CB27-B1EE-4D2E-9C4A-CEA33A91664E}" type="pres">
      <dgm:prSet presAssocID="{B58F7B29-B64B-4AF2-8022-F72551BF2A41}" presName="bgRect" presStyleLbl="bgShp" presStyleIdx="2" presStyleCnt="3"/>
      <dgm:spPr/>
    </dgm:pt>
    <dgm:pt modelId="{2879D264-4726-4C33-A7F0-351618849854}" type="pres">
      <dgm:prSet presAssocID="{B58F7B29-B64B-4AF2-8022-F72551BF2A4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iter"/>
        </a:ext>
      </dgm:extLst>
    </dgm:pt>
    <dgm:pt modelId="{4491B187-BE47-4107-84B8-F95A843CBA92}" type="pres">
      <dgm:prSet presAssocID="{B58F7B29-B64B-4AF2-8022-F72551BF2A41}" presName="spaceRect" presStyleCnt="0"/>
      <dgm:spPr/>
    </dgm:pt>
    <dgm:pt modelId="{D09CDDED-DB79-457F-A693-C4072DC87CE0}" type="pres">
      <dgm:prSet presAssocID="{B58F7B29-B64B-4AF2-8022-F72551BF2A4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270DF16-142C-4231-95CF-A6DEFC1F6B9F}" type="presOf" srcId="{3B455E6A-2EA5-4EE8-973B-E8A612DED38E}" destId="{3F12A6D1-B0E9-4DA8-9626-87C88832E241}" srcOrd="0" destOrd="0" presId="urn:microsoft.com/office/officeart/2018/2/layout/IconVerticalSolidList"/>
    <dgm:cxn modelId="{6654BE41-6594-4324-AD6F-0C1C390D7EFA}" type="presOf" srcId="{B58F7B29-B64B-4AF2-8022-F72551BF2A41}" destId="{D09CDDED-DB79-457F-A693-C4072DC87CE0}" srcOrd="0" destOrd="0" presId="urn:microsoft.com/office/officeart/2018/2/layout/IconVerticalSolidList"/>
    <dgm:cxn modelId="{27908170-511E-4F6C-8729-C2D7708C8FF6}" type="presOf" srcId="{2B2348F5-7163-44BB-B615-8F650465F3B7}" destId="{89FCBFF6-500F-4E1E-BD0F-7422001DCBC8}" srcOrd="0" destOrd="0" presId="urn:microsoft.com/office/officeart/2018/2/layout/IconVerticalSolidList"/>
    <dgm:cxn modelId="{A0454971-9185-461C-9586-6D873DA99F98}" srcId="{4EAA1CAA-B519-4CC1-9446-7C8EEFF3BF41}" destId="{2B2348F5-7163-44BB-B615-8F650465F3B7}" srcOrd="0" destOrd="0" parTransId="{91B58E91-C491-437D-AF67-FF7BBBE179C3}" sibTransId="{F97A686C-9818-4F99-A19E-2ADB5D2866CA}"/>
    <dgm:cxn modelId="{2E3C7F9F-0DD0-44F8-9BB7-3D25EA7598AA}" srcId="{4EAA1CAA-B519-4CC1-9446-7C8EEFF3BF41}" destId="{3B455E6A-2EA5-4EE8-973B-E8A612DED38E}" srcOrd="1" destOrd="0" parTransId="{62B91A34-E446-4306-B41E-64C1D8D82A85}" sibTransId="{935EB89A-1BD1-426D-9D1D-087532F95882}"/>
    <dgm:cxn modelId="{58AED0B6-04BB-4729-80DA-713537406C9B}" type="presOf" srcId="{4EAA1CAA-B519-4CC1-9446-7C8EEFF3BF41}" destId="{1FBD23BF-9D9C-4397-8B06-D9AE0D4AE358}" srcOrd="0" destOrd="0" presId="urn:microsoft.com/office/officeart/2018/2/layout/IconVerticalSolidList"/>
    <dgm:cxn modelId="{1C1643D3-E092-421F-A1A4-CAB258A671B3}" srcId="{4EAA1CAA-B519-4CC1-9446-7C8EEFF3BF41}" destId="{B58F7B29-B64B-4AF2-8022-F72551BF2A41}" srcOrd="2" destOrd="0" parTransId="{762B5716-6668-4FF8-A9E4-B8E62AC43434}" sibTransId="{22A3479A-2D80-4B5D-8817-DC05C7E48636}"/>
    <dgm:cxn modelId="{BEFB0189-E13F-49B1-8799-D8B5E62F6043}" type="presParOf" srcId="{1FBD23BF-9D9C-4397-8B06-D9AE0D4AE358}" destId="{B3DD568E-706F-4C20-BBB2-1736C6FAE81A}" srcOrd="0" destOrd="0" presId="urn:microsoft.com/office/officeart/2018/2/layout/IconVerticalSolidList"/>
    <dgm:cxn modelId="{65D65159-B516-4EB4-9E73-8A56AA908398}" type="presParOf" srcId="{B3DD568E-706F-4C20-BBB2-1736C6FAE81A}" destId="{527FDC2D-D072-48A4-BA80-1582C516D2F3}" srcOrd="0" destOrd="0" presId="urn:microsoft.com/office/officeart/2018/2/layout/IconVerticalSolidList"/>
    <dgm:cxn modelId="{B57E870F-1145-435C-9C33-2AB212391747}" type="presParOf" srcId="{B3DD568E-706F-4C20-BBB2-1736C6FAE81A}" destId="{E9AD601D-B904-41BF-B0AB-96725DBF04B2}" srcOrd="1" destOrd="0" presId="urn:microsoft.com/office/officeart/2018/2/layout/IconVerticalSolidList"/>
    <dgm:cxn modelId="{144647D4-6B12-43DE-A755-2A288191DAC1}" type="presParOf" srcId="{B3DD568E-706F-4C20-BBB2-1736C6FAE81A}" destId="{73EB5272-5644-4555-86EC-AEF2A68CA057}" srcOrd="2" destOrd="0" presId="urn:microsoft.com/office/officeart/2018/2/layout/IconVerticalSolidList"/>
    <dgm:cxn modelId="{C2D41503-307C-45E4-BB2A-E6FE4F9CB364}" type="presParOf" srcId="{B3DD568E-706F-4C20-BBB2-1736C6FAE81A}" destId="{89FCBFF6-500F-4E1E-BD0F-7422001DCBC8}" srcOrd="3" destOrd="0" presId="urn:microsoft.com/office/officeart/2018/2/layout/IconVerticalSolidList"/>
    <dgm:cxn modelId="{588E25BB-5B28-43E7-B6D8-B2EE6BC6FA6F}" type="presParOf" srcId="{1FBD23BF-9D9C-4397-8B06-D9AE0D4AE358}" destId="{34743545-F25B-4816-8E92-470FA5F98E88}" srcOrd="1" destOrd="0" presId="urn:microsoft.com/office/officeart/2018/2/layout/IconVerticalSolidList"/>
    <dgm:cxn modelId="{DE87D1D2-0CDF-45A5-A0A8-065A307AA600}" type="presParOf" srcId="{1FBD23BF-9D9C-4397-8B06-D9AE0D4AE358}" destId="{DABE7D3E-900F-4ACE-B5DF-C8CA1CB180D1}" srcOrd="2" destOrd="0" presId="urn:microsoft.com/office/officeart/2018/2/layout/IconVerticalSolidList"/>
    <dgm:cxn modelId="{27C054AA-B1EE-4DAD-90AB-7656EDB321C4}" type="presParOf" srcId="{DABE7D3E-900F-4ACE-B5DF-C8CA1CB180D1}" destId="{161228C0-4F43-4E5B-ACEA-E42C97882148}" srcOrd="0" destOrd="0" presId="urn:microsoft.com/office/officeart/2018/2/layout/IconVerticalSolidList"/>
    <dgm:cxn modelId="{ABC316A6-4E64-4F96-915E-EFF74B49187B}" type="presParOf" srcId="{DABE7D3E-900F-4ACE-B5DF-C8CA1CB180D1}" destId="{A619FD56-1135-44BB-A185-B9B62A33B868}" srcOrd="1" destOrd="0" presId="urn:microsoft.com/office/officeart/2018/2/layout/IconVerticalSolidList"/>
    <dgm:cxn modelId="{CC15BA9F-882D-463D-B5C9-0DFB59E4142F}" type="presParOf" srcId="{DABE7D3E-900F-4ACE-B5DF-C8CA1CB180D1}" destId="{26ADC6FD-E758-4957-9ED4-4FDAC5BB869E}" srcOrd="2" destOrd="0" presId="urn:microsoft.com/office/officeart/2018/2/layout/IconVerticalSolidList"/>
    <dgm:cxn modelId="{A6522B41-D1E1-40C6-A598-365EF3F16AA5}" type="presParOf" srcId="{DABE7D3E-900F-4ACE-B5DF-C8CA1CB180D1}" destId="{3F12A6D1-B0E9-4DA8-9626-87C88832E241}" srcOrd="3" destOrd="0" presId="urn:microsoft.com/office/officeart/2018/2/layout/IconVerticalSolidList"/>
    <dgm:cxn modelId="{D0DAB07E-93DD-4AC8-B70B-5FF8366D9101}" type="presParOf" srcId="{1FBD23BF-9D9C-4397-8B06-D9AE0D4AE358}" destId="{00494C05-66C5-4126-8784-2AB640D21C11}" srcOrd="3" destOrd="0" presId="urn:microsoft.com/office/officeart/2018/2/layout/IconVerticalSolidList"/>
    <dgm:cxn modelId="{F750B75D-8474-4143-8D85-179E49A24618}" type="presParOf" srcId="{1FBD23BF-9D9C-4397-8B06-D9AE0D4AE358}" destId="{ABC783C5-384D-40E3-A1F6-B23AF6ADB98F}" srcOrd="4" destOrd="0" presId="urn:microsoft.com/office/officeart/2018/2/layout/IconVerticalSolidList"/>
    <dgm:cxn modelId="{B3A4A5CD-4883-4306-80F1-D52971A38A0C}" type="presParOf" srcId="{ABC783C5-384D-40E3-A1F6-B23AF6ADB98F}" destId="{77B4CB27-B1EE-4D2E-9C4A-CEA33A91664E}" srcOrd="0" destOrd="0" presId="urn:microsoft.com/office/officeart/2018/2/layout/IconVerticalSolidList"/>
    <dgm:cxn modelId="{44A1BAEE-A2F0-4E79-8E23-BF88371E326B}" type="presParOf" srcId="{ABC783C5-384D-40E3-A1F6-B23AF6ADB98F}" destId="{2879D264-4726-4C33-A7F0-351618849854}" srcOrd="1" destOrd="0" presId="urn:microsoft.com/office/officeart/2018/2/layout/IconVerticalSolidList"/>
    <dgm:cxn modelId="{643A6EF8-0B4A-451E-8F3B-F998765D94C6}" type="presParOf" srcId="{ABC783C5-384D-40E3-A1F6-B23AF6ADB98F}" destId="{4491B187-BE47-4107-84B8-F95A843CBA92}" srcOrd="2" destOrd="0" presId="urn:microsoft.com/office/officeart/2018/2/layout/IconVerticalSolidList"/>
    <dgm:cxn modelId="{EAF85741-04D4-4CFC-9845-1E9987BDBA84}" type="presParOf" srcId="{ABC783C5-384D-40E3-A1F6-B23AF6ADB98F}" destId="{D09CDDED-DB79-457F-A693-C4072DC87CE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0D8B1A-5CCB-4B72-9A33-161D4E96C7FC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30AEA52-F740-426E-B92F-7586B54F1EEC}">
      <dgm:prSet/>
      <dgm:spPr/>
      <dgm:t>
        <a:bodyPr/>
        <a:lstStyle/>
        <a:p>
          <a:r>
            <a:rPr lang="nl-NL"/>
            <a:t>- Which boroughs are there in Amsterdam</a:t>
          </a:r>
          <a:endParaRPr lang="en-US"/>
        </a:p>
      </dgm:t>
    </dgm:pt>
    <dgm:pt modelId="{E90D77C8-43CD-409F-93CE-AE504D1273B6}" type="parTrans" cxnId="{81A4F0FD-8658-4769-AA27-B161F7A352C7}">
      <dgm:prSet/>
      <dgm:spPr/>
      <dgm:t>
        <a:bodyPr/>
        <a:lstStyle/>
        <a:p>
          <a:endParaRPr lang="en-US"/>
        </a:p>
      </dgm:t>
    </dgm:pt>
    <dgm:pt modelId="{93052ECC-C65C-4CF0-801B-13935FFF2C36}" type="sibTrans" cxnId="{81A4F0FD-8658-4769-AA27-B161F7A352C7}">
      <dgm:prSet/>
      <dgm:spPr/>
      <dgm:t>
        <a:bodyPr/>
        <a:lstStyle/>
        <a:p>
          <a:endParaRPr lang="en-US"/>
        </a:p>
      </dgm:t>
    </dgm:pt>
    <dgm:pt modelId="{14A45E9A-202C-41D5-A589-894626011A56}">
      <dgm:prSet/>
      <dgm:spPr/>
      <dgm:t>
        <a:bodyPr/>
        <a:lstStyle/>
        <a:p>
          <a:r>
            <a:rPr lang="nl-NL"/>
            <a:t>- How many people live in these boroughs</a:t>
          </a:r>
          <a:endParaRPr lang="en-US"/>
        </a:p>
      </dgm:t>
    </dgm:pt>
    <dgm:pt modelId="{549CE40C-1F33-49E8-9A6A-1833708D0321}" type="parTrans" cxnId="{8C37BA91-62D2-4303-9BE9-A58012391862}">
      <dgm:prSet/>
      <dgm:spPr/>
      <dgm:t>
        <a:bodyPr/>
        <a:lstStyle/>
        <a:p>
          <a:endParaRPr lang="en-US"/>
        </a:p>
      </dgm:t>
    </dgm:pt>
    <dgm:pt modelId="{8DB79502-3B5D-41A0-93F3-9E9A87DDF6BB}" type="sibTrans" cxnId="{8C37BA91-62D2-4303-9BE9-A58012391862}">
      <dgm:prSet/>
      <dgm:spPr/>
      <dgm:t>
        <a:bodyPr/>
        <a:lstStyle/>
        <a:p>
          <a:endParaRPr lang="en-US"/>
        </a:p>
      </dgm:t>
    </dgm:pt>
    <dgm:pt modelId="{B4C54892-5B87-4880-B081-77DDE9DC7BC7}">
      <dgm:prSet/>
      <dgm:spPr/>
      <dgm:t>
        <a:bodyPr/>
        <a:lstStyle/>
        <a:p>
          <a:r>
            <a:rPr lang="nl-NL"/>
            <a:t>- What are the coordinated of these boroughs</a:t>
          </a:r>
          <a:endParaRPr lang="en-US"/>
        </a:p>
      </dgm:t>
    </dgm:pt>
    <dgm:pt modelId="{12B70CE4-1FC9-43A9-A74B-F2DC58077B14}" type="parTrans" cxnId="{3C1A8B1C-F953-47F4-BAE3-4AB730FE3CF1}">
      <dgm:prSet/>
      <dgm:spPr/>
      <dgm:t>
        <a:bodyPr/>
        <a:lstStyle/>
        <a:p>
          <a:endParaRPr lang="en-US"/>
        </a:p>
      </dgm:t>
    </dgm:pt>
    <dgm:pt modelId="{7F44A88D-F122-4D0E-BFF2-47CBE7C52CC2}" type="sibTrans" cxnId="{3C1A8B1C-F953-47F4-BAE3-4AB730FE3CF1}">
      <dgm:prSet/>
      <dgm:spPr/>
      <dgm:t>
        <a:bodyPr/>
        <a:lstStyle/>
        <a:p>
          <a:endParaRPr lang="en-US"/>
        </a:p>
      </dgm:t>
    </dgm:pt>
    <dgm:pt modelId="{80564F86-ECB8-4F79-BAA2-614D2B9D33D1}">
      <dgm:prSet/>
      <dgm:spPr/>
      <dgm:t>
        <a:bodyPr/>
        <a:lstStyle/>
        <a:p>
          <a:r>
            <a:rPr lang="nl-NL"/>
            <a:t>- What kind of restaurants are in each borough</a:t>
          </a:r>
          <a:endParaRPr lang="en-US"/>
        </a:p>
      </dgm:t>
    </dgm:pt>
    <dgm:pt modelId="{1A9BE55A-E37D-411F-B7C5-8DB01B3EC983}" type="parTrans" cxnId="{2B4E71F8-FE73-4F24-8874-75667CE914D8}">
      <dgm:prSet/>
      <dgm:spPr/>
      <dgm:t>
        <a:bodyPr/>
        <a:lstStyle/>
        <a:p>
          <a:endParaRPr lang="en-US"/>
        </a:p>
      </dgm:t>
    </dgm:pt>
    <dgm:pt modelId="{6FDE8D50-5201-4679-9BC5-54DC7B09682A}" type="sibTrans" cxnId="{2B4E71F8-FE73-4F24-8874-75667CE914D8}">
      <dgm:prSet/>
      <dgm:spPr/>
      <dgm:t>
        <a:bodyPr/>
        <a:lstStyle/>
        <a:p>
          <a:endParaRPr lang="en-US"/>
        </a:p>
      </dgm:t>
    </dgm:pt>
    <dgm:pt modelId="{48B95988-769B-470A-BB26-D4A285DB241B}">
      <dgm:prSet/>
      <dgm:spPr/>
      <dgm:t>
        <a:bodyPr/>
        <a:lstStyle/>
        <a:p>
          <a:r>
            <a:rPr lang="nl-NL"/>
            <a:t>- How many of same kind of restaurants are there in each borough</a:t>
          </a:r>
          <a:endParaRPr lang="en-US"/>
        </a:p>
      </dgm:t>
    </dgm:pt>
    <dgm:pt modelId="{F5DA6250-1C23-404B-AF24-C6F570313B43}" type="parTrans" cxnId="{29EDDA05-0202-4739-A079-E5CB0CFD25B1}">
      <dgm:prSet/>
      <dgm:spPr/>
      <dgm:t>
        <a:bodyPr/>
        <a:lstStyle/>
        <a:p>
          <a:endParaRPr lang="en-US"/>
        </a:p>
      </dgm:t>
    </dgm:pt>
    <dgm:pt modelId="{CC28E608-9D54-4897-8823-EC981DBE5F00}" type="sibTrans" cxnId="{29EDDA05-0202-4739-A079-E5CB0CFD25B1}">
      <dgm:prSet/>
      <dgm:spPr/>
      <dgm:t>
        <a:bodyPr/>
        <a:lstStyle/>
        <a:p>
          <a:endParaRPr lang="en-US"/>
        </a:p>
      </dgm:t>
    </dgm:pt>
    <dgm:pt modelId="{A4EC64E5-C6EC-49F2-82D9-F829AC7A49B2}">
      <dgm:prSet/>
      <dgm:spPr/>
      <dgm:t>
        <a:bodyPr/>
        <a:lstStyle/>
        <a:p>
          <a:r>
            <a:rPr lang="nl-NL"/>
            <a:t>- Which boroughs have the lowest rate of Swiss, French and Ducth Cuisine</a:t>
          </a:r>
          <a:endParaRPr lang="en-US"/>
        </a:p>
      </dgm:t>
    </dgm:pt>
    <dgm:pt modelId="{A13F40E1-F4F2-4AC0-AA0C-1E2CE7493483}" type="parTrans" cxnId="{A43E3E67-5D4D-4EB7-9A39-ACA3E96A30E3}">
      <dgm:prSet/>
      <dgm:spPr/>
      <dgm:t>
        <a:bodyPr/>
        <a:lstStyle/>
        <a:p>
          <a:endParaRPr lang="en-US"/>
        </a:p>
      </dgm:t>
    </dgm:pt>
    <dgm:pt modelId="{C7D75A08-50E1-4035-AF18-59A67E223AAD}" type="sibTrans" cxnId="{A43E3E67-5D4D-4EB7-9A39-ACA3E96A30E3}">
      <dgm:prSet/>
      <dgm:spPr/>
      <dgm:t>
        <a:bodyPr/>
        <a:lstStyle/>
        <a:p>
          <a:endParaRPr lang="en-US"/>
        </a:p>
      </dgm:t>
    </dgm:pt>
    <dgm:pt modelId="{C7B56A23-BA7C-4EA1-A438-CAA1DED26509}">
      <dgm:prSet/>
      <dgm:spPr/>
      <dgm:t>
        <a:bodyPr/>
        <a:lstStyle/>
        <a:p>
          <a:r>
            <a:rPr lang="nl-NL"/>
            <a:t>- Cluster the different neighborhoods to determine which Boroughs are more alike</a:t>
          </a:r>
          <a:endParaRPr lang="en-US"/>
        </a:p>
      </dgm:t>
    </dgm:pt>
    <dgm:pt modelId="{18EA30C4-14C9-4B75-A3CF-CEF1EDC2DC51}" type="parTrans" cxnId="{86998E77-88A8-4301-A1EE-689D626A8A03}">
      <dgm:prSet/>
      <dgm:spPr/>
      <dgm:t>
        <a:bodyPr/>
        <a:lstStyle/>
        <a:p>
          <a:endParaRPr lang="en-US"/>
        </a:p>
      </dgm:t>
    </dgm:pt>
    <dgm:pt modelId="{26B67BE8-4935-4931-90A8-73D46EB979FE}" type="sibTrans" cxnId="{86998E77-88A8-4301-A1EE-689D626A8A03}">
      <dgm:prSet/>
      <dgm:spPr/>
      <dgm:t>
        <a:bodyPr/>
        <a:lstStyle/>
        <a:p>
          <a:endParaRPr lang="en-US"/>
        </a:p>
      </dgm:t>
    </dgm:pt>
    <dgm:pt modelId="{E57FCE6D-4365-A041-AE5A-AE72AD70C18D}" type="pres">
      <dgm:prSet presAssocID="{AD0D8B1A-5CCB-4B72-9A33-161D4E96C7FC}" presName="linear" presStyleCnt="0">
        <dgm:presLayoutVars>
          <dgm:animLvl val="lvl"/>
          <dgm:resizeHandles val="exact"/>
        </dgm:presLayoutVars>
      </dgm:prSet>
      <dgm:spPr/>
    </dgm:pt>
    <dgm:pt modelId="{F3035CDB-8D0B-4E4E-B2E9-A927FF475AAA}" type="pres">
      <dgm:prSet presAssocID="{030AEA52-F740-426E-B92F-7586B54F1EEC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20FD071C-0D6C-C04B-A22C-87EFCE83BC96}" type="pres">
      <dgm:prSet presAssocID="{93052ECC-C65C-4CF0-801B-13935FFF2C36}" presName="spacer" presStyleCnt="0"/>
      <dgm:spPr/>
    </dgm:pt>
    <dgm:pt modelId="{0EDB6F22-B92D-664D-9ECD-2EE7DE93664B}" type="pres">
      <dgm:prSet presAssocID="{14A45E9A-202C-41D5-A589-894626011A56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05C167AC-A12C-9D48-BE6D-E5A90C486B52}" type="pres">
      <dgm:prSet presAssocID="{8DB79502-3B5D-41A0-93F3-9E9A87DDF6BB}" presName="spacer" presStyleCnt="0"/>
      <dgm:spPr/>
    </dgm:pt>
    <dgm:pt modelId="{F23C81C4-E4C2-8D4C-BE02-A2CF1D1A2D30}" type="pres">
      <dgm:prSet presAssocID="{B4C54892-5B87-4880-B081-77DDE9DC7BC7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9E0A2E5E-78E4-0E47-A43D-C76869587819}" type="pres">
      <dgm:prSet presAssocID="{7F44A88D-F122-4D0E-BFF2-47CBE7C52CC2}" presName="spacer" presStyleCnt="0"/>
      <dgm:spPr/>
    </dgm:pt>
    <dgm:pt modelId="{C1DFB5F6-93D5-0549-A490-C7BD32BE193A}" type="pres">
      <dgm:prSet presAssocID="{80564F86-ECB8-4F79-BAA2-614D2B9D33D1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D14A3A87-A279-014D-9301-3D9B4FF74D97}" type="pres">
      <dgm:prSet presAssocID="{6FDE8D50-5201-4679-9BC5-54DC7B09682A}" presName="spacer" presStyleCnt="0"/>
      <dgm:spPr/>
    </dgm:pt>
    <dgm:pt modelId="{FE0A51F5-E600-7644-B1BA-CEF7296F1F46}" type="pres">
      <dgm:prSet presAssocID="{48B95988-769B-470A-BB26-D4A285DB241B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919FAE4C-27BF-3F42-9BCC-C0661557129D}" type="pres">
      <dgm:prSet presAssocID="{CC28E608-9D54-4897-8823-EC981DBE5F00}" presName="spacer" presStyleCnt="0"/>
      <dgm:spPr/>
    </dgm:pt>
    <dgm:pt modelId="{B53EEBF1-2E3B-374E-8089-11C6615331FA}" type="pres">
      <dgm:prSet presAssocID="{A4EC64E5-C6EC-49F2-82D9-F829AC7A49B2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FA8FF19F-B53E-6C4E-906C-3CE2C1F85A17}" type="pres">
      <dgm:prSet presAssocID="{C7D75A08-50E1-4035-AF18-59A67E223AAD}" presName="spacer" presStyleCnt="0"/>
      <dgm:spPr/>
    </dgm:pt>
    <dgm:pt modelId="{A0ED865B-D5D9-F64E-A28F-D21B4300C29D}" type="pres">
      <dgm:prSet presAssocID="{C7B56A23-BA7C-4EA1-A438-CAA1DED26509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EE757B05-1813-5147-8FBA-B1986CC3B8E8}" type="presOf" srcId="{C7B56A23-BA7C-4EA1-A438-CAA1DED26509}" destId="{A0ED865B-D5D9-F64E-A28F-D21B4300C29D}" srcOrd="0" destOrd="0" presId="urn:microsoft.com/office/officeart/2005/8/layout/vList2"/>
    <dgm:cxn modelId="{29EDDA05-0202-4739-A079-E5CB0CFD25B1}" srcId="{AD0D8B1A-5CCB-4B72-9A33-161D4E96C7FC}" destId="{48B95988-769B-470A-BB26-D4A285DB241B}" srcOrd="4" destOrd="0" parTransId="{F5DA6250-1C23-404B-AF24-C6F570313B43}" sibTransId="{CC28E608-9D54-4897-8823-EC981DBE5F00}"/>
    <dgm:cxn modelId="{3C1A8B1C-F953-47F4-BAE3-4AB730FE3CF1}" srcId="{AD0D8B1A-5CCB-4B72-9A33-161D4E96C7FC}" destId="{B4C54892-5B87-4880-B081-77DDE9DC7BC7}" srcOrd="2" destOrd="0" parTransId="{12B70CE4-1FC9-43A9-A74B-F2DC58077B14}" sibTransId="{7F44A88D-F122-4D0E-BFF2-47CBE7C52CC2}"/>
    <dgm:cxn modelId="{65EF4744-CA51-F747-A099-48D3D968F642}" type="presOf" srcId="{80564F86-ECB8-4F79-BAA2-614D2B9D33D1}" destId="{C1DFB5F6-93D5-0549-A490-C7BD32BE193A}" srcOrd="0" destOrd="0" presId="urn:microsoft.com/office/officeart/2005/8/layout/vList2"/>
    <dgm:cxn modelId="{9B6BF846-D38A-DB49-AF06-0334CFDF7542}" type="presOf" srcId="{030AEA52-F740-426E-B92F-7586B54F1EEC}" destId="{F3035CDB-8D0B-4E4E-B2E9-A927FF475AAA}" srcOrd="0" destOrd="0" presId="urn:microsoft.com/office/officeart/2005/8/layout/vList2"/>
    <dgm:cxn modelId="{7E886359-A88A-1640-B21F-AC85C6EBFFC6}" type="presOf" srcId="{48B95988-769B-470A-BB26-D4A285DB241B}" destId="{FE0A51F5-E600-7644-B1BA-CEF7296F1F46}" srcOrd="0" destOrd="0" presId="urn:microsoft.com/office/officeart/2005/8/layout/vList2"/>
    <dgm:cxn modelId="{A43E3E67-5D4D-4EB7-9A39-ACA3E96A30E3}" srcId="{AD0D8B1A-5CCB-4B72-9A33-161D4E96C7FC}" destId="{A4EC64E5-C6EC-49F2-82D9-F829AC7A49B2}" srcOrd="5" destOrd="0" parTransId="{A13F40E1-F4F2-4AC0-AA0C-1E2CE7493483}" sibTransId="{C7D75A08-50E1-4035-AF18-59A67E223AAD}"/>
    <dgm:cxn modelId="{86998E77-88A8-4301-A1EE-689D626A8A03}" srcId="{AD0D8B1A-5CCB-4B72-9A33-161D4E96C7FC}" destId="{C7B56A23-BA7C-4EA1-A438-CAA1DED26509}" srcOrd="6" destOrd="0" parTransId="{18EA30C4-14C9-4B75-A3CF-CEF1EDC2DC51}" sibTransId="{26B67BE8-4935-4931-90A8-73D46EB979FE}"/>
    <dgm:cxn modelId="{8C37BA91-62D2-4303-9BE9-A58012391862}" srcId="{AD0D8B1A-5CCB-4B72-9A33-161D4E96C7FC}" destId="{14A45E9A-202C-41D5-A589-894626011A56}" srcOrd="1" destOrd="0" parTransId="{549CE40C-1F33-49E8-9A6A-1833708D0321}" sibTransId="{8DB79502-3B5D-41A0-93F3-9E9A87DDF6BB}"/>
    <dgm:cxn modelId="{6594BAA8-B833-4F41-A1F1-0AE1FA47AE2D}" type="presOf" srcId="{B4C54892-5B87-4880-B081-77DDE9DC7BC7}" destId="{F23C81C4-E4C2-8D4C-BE02-A2CF1D1A2D30}" srcOrd="0" destOrd="0" presId="urn:microsoft.com/office/officeart/2005/8/layout/vList2"/>
    <dgm:cxn modelId="{DC61D4BD-CB47-B64E-B609-E8D04C0A5935}" type="presOf" srcId="{AD0D8B1A-5CCB-4B72-9A33-161D4E96C7FC}" destId="{E57FCE6D-4365-A041-AE5A-AE72AD70C18D}" srcOrd="0" destOrd="0" presId="urn:microsoft.com/office/officeart/2005/8/layout/vList2"/>
    <dgm:cxn modelId="{E910C2C5-465C-AE48-A7B0-5ABD7506E491}" type="presOf" srcId="{A4EC64E5-C6EC-49F2-82D9-F829AC7A49B2}" destId="{B53EEBF1-2E3B-374E-8089-11C6615331FA}" srcOrd="0" destOrd="0" presId="urn:microsoft.com/office/officeart/2005/8/layout/vList2"/>
    <dgm:cxn modelId="{7F2F04DA-DEA4-3445-8D7C-6EDBBD5D694B}" type="presOf" srcId="{14A45E9A-202C-41D5-A589-894626011A56}" destId="{0EDB6F22-B92D-664D-9ECD-2EE7DE93664B}" srcOrd="0" destOrd="0" presId="urn:microsoft.com/office/officeart/2005/8/layout/vList2"/>
    <dgm:cxn modelId="{2B4E71F8-FE73-4F24-8874-75667CE914D8}" srcId="{AD0D8B1A-5CCB-4B72-9A33-161D4E96C7FC}" destId="{80564F86-ECB8-4F79-BAA2-614D2B9D33D1}" srcOrd="3" destOrd="0" parTransId="{1A9BE55A-E37D-411F-B7C5-8DB01B3EC983}" sibTransId="{6FDE8D50-5201-4679-9BC5-54DC7B09682A}"/>
    <dgm:cxn modelId="{81A4F0FD-8658-4769-AA27-B161F7A352C7}" srcId="{AD0D8B1A-5CCB-4B72-9A33-161D4E96C7FC}" destId="{030AEA52-F740-426E-B92F-7586B54F1EEC}" srcOrd="0" destOrd="0" parTransId="{E90D77C8-43CD-409F-93CE-AE504D1273B6}" sibTransId="{93052ECC-C65C-4CF0-801B-13935FFF2C36}"/>
    <dgm:cxn modelId="{9A8060CA-A97E-D54F-837C-97D90F4BEA6C}" type="presParOf" srcId="{E57FCE6D-4365-A041-AE5A-AE72AD70C18D}" destId="{F3035CDB-8D0B-4E4E-B2E9-A927FF475AAA}" srcOrd="0" destOrd="0" presId="urn:microsoft.com/office/officeart/2005/8/layout/vList2"/>
    <dgm:cxn modelId="{17FE2CEA-0613-7048-922D-9F8DCD0A21FA}" type="presParOf" srcId="{E57FCE6D-4365-A041-AE5A-AE72AD70C18D}" destId="{20FD071C-0D6C-C04B-A22C-87EFCE83BC96}" srcOrd="1" destOrd="0" presId="urn:microsoft.com/office/officeart/2005/8/layout/vList2"/>
    <dgm:cxn modelId="{069B0905-6830-044A-9647-3B0FD735ACC8}" type="presParOf" srcId="{E57FCE6D-4365-A041-AE5A-AE72AD70C18D}" destId="{0EDB6F22-B92D-664D-9ECD-2EE7DE93664B}" srcOrd="2" destOrd="0" presId="urn:microsoft.com/office/officeart/2005/8/layout/vList2"/>
    <dgm:cxn modelId="{9D54FE85-43E0-5340-927B-00F19671DB58}" type="presParOf" srcId="{E57FCE6D-4365-A041-AE5A-AE72AD70C18D}" destId="{05C167AC-A12C-9D48-BE6D-E5A90C486B52}" srcOrd="3" destOrd="0" presId="urn:microsoft.com/office/officeart/2005/8/layout/vList2"/>
    <dgm:cxn modelId="{C29D5897-D77B-E24B-9B99-67DAAF3CE305}" type="presParOf" srcId="{E57FCE6D-4365-A041-AE5A-AE72AD70C18D}" destId="{F23C81C4-E4C2-8D4C-BE02-A2CF1D1A2D30}" srcOrd="4" destOrd="0" presId="urn:microsoft.com/office/officeart/2005/8/layout/vList2"/>
    <dgm:cxn modelId="{54E86C6C-156D-6F44-998E-BCE8C8866FD0}" type="presParOf" srcId="{E57FCE6D-4365-A041-AE5A-AE72AD70C18D}" destId="{9E0A2E5E-78E4-0E47-A43D-C76869587819}" srcOrd="5" destOrd="0" presId="urn:microsoft.com/office/officeart/2005/8/layout/vList2"/>
    <dgm:cxn modelId="{604BB5F4-F940-0941-A924-5915B9D3BCA9}" type="presParOf" srcId="{E57FCE6D-4365-A041-AE5A-AE72AD70C18D}" destId="{C1DFB5F6-93D5-0549-A490-C7BD32BE193A}" srcOrd="6" destOrd="0" presId="urn:microsoft.com/office/officeart/2005/8/layout/vList2"/>
    <dgm:cxn modelId="{92993DE8-94FF-0343-8238-BAAD0EBF7BE0}" type="presParOf" srcId="{E57FCE6D-4365-A041-AE5A-AE72AD70C18D}" destId="{D14A3A87-A279-014D-9301-3D9B4FF74D97}" srcOrd="7" destOrd="0" presId="urn:microsoft.com/office/officeart/2005/8/layout/vList2"/>
    <dgm:cxn modelId="{F3317B87-B729-EC4E-B320-A6BD88645451}" type="presParOf" srcId="{E57FCE6D-4365-A041-AE5A-AE72AD70C18D}" destId="{FE0A51F5-E600-7644-B1BA-CEF7296F1F46}" srcOrd="8" destOrd="0" presId="urn:microsoft.com/office/officeart/2005/8/layout/vList2"/>
    <dgm:cxn modelId="{D67BA74E-2DC6-DA4D-9572-5BAD9EE6F9DC}" type="presParOf" srcId="{E57FCE6D-4365-A041-AE5A-AE72AD70C18D}" destId="{919FAE4C-27BF-3F42-9BCC-C0661557129D}" srcOrd="9" destOrd="0" presId="urn:microsoft.com/office/officeart/2005/8/layout/vList2"/>
    <dgm:cxn modelId="{2BF57A2A-1119-874C-9362-09716749EA77}" type="presParOf" srcId="{E57FCE6D-4365-A041-AE5A-AE72AD70C18D}" destId="{B53EEBF1-2E3B-374E-8089-11C6615331FA}" srcOrd="10" destOrd="0" presId="urn:microsoft.com/office/officeart/2005/8/layout/vList2"/>
    <dgm:cxn modelId="{5E5452D9-A08D-9F47-AF3D-E621B0F0C392}" type="presParOf" srcId="{E57FCE6D-4365-A041-AE5A-AE72AD70C18D}" destId="{FA8FF19F-B53E-6C4E-906C-3CE2C1F85A17}" srcOrd="11" destOrd="0" presId="urn:microsoft.com/office/officeart/2005/8/layout/vList2"/>
    <dgm:cxn modelId="{36BC6CC8-49C6-DF4E-A5F0-FDE44EBC2ED5}" type="presParOf" srcId="{E57FCE6D-4365-A041-AE5A-AE72AD70C18D}" destId="{A0ED865B-D5D9-F64E-A28F-D21B4300C29D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01234DA-3600-47B8-BF25-D0F1D094589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652F0765-4F0E-4F87-849F-E25EC087C93B}">
      <dgm:prSet/>
      <dgm:spPr/>
      <dgm:t>
        <a:bodyPr/>
        <a:lstStyle/>
        <a:p>
          <a:r>
            <a:rPr lang="nl-NL"/>
            <a:t>I will opt for placing my restaurant in the North and South borough although additional research would be nice.</a:t>
          </a:r>
          <a:endParaRPr lang="en-US"/>
        </a:p>
      </dgm:t>
    </dgm:pt>
    <dgm:pt modelId="{8B3A9E39-7E96-472D-A39F-2E0C31D1A9BC}" type="parTrans" cxnId="{BC60FE2A-1606-4743-BA93-7CFA2A78F41E}">
      <dgm:prSet/>
      <dgm:spPr/>
      <dgm:t>
        <a:bodyPr/>
        <a:lstStyle/>
        <a:p>
          <a:endParaRPr lang="en-US"/>
        </a:p>
      </dgm:t>
    </dgm:pt>
    <dgm:pt modelId="{5CF864FF-5914-465D-BD9F-C3D4A049ADFA}" type="sibTrans" cxnId="{BC60FE2A-1606-4743-BA93-7CFA2A78F41E}">
      <dgm:prSet/>
      <dgm:spPr/>
      <dgm:t>
        <a:bodyPr/>
        <a:lstStyle/>
        <a:p>
          <a:endParaRPr lang="en-US"/>
        </a:p>
      </dgm:t>
    </dgm:pt>
    <dgm:pt modelId="{6E6A250A-C315-4F98-A787-8CF151179F7B}">
      <dgm:prSet/>
      <dgm:spPr/>
      <dgm:t>
        <a:bodyPr/>
        <a:lstStyle/>
        <a:p>
          <a:r>
            <a:rPr lang="nl-NL"/>
            <a:t>Thing that i will further look into are:</a:t>
          </a:r>
          <a:endParaRPr lang="en-US"/>
        </a:p>
      </dgm:t>
    </dgm:pt>
    <dgm:pt modelId="{25B56112-868D-40AC-9E9B-D4D887AAC0F0}" type="parTrans" cxnId="{FA333531-A5C2-4930-A115-1B6EB8B67BAC}">
      <dgm:prSet/>
      <dgm:spPr/>
      <dgm:t>
        <a:bodyPr/>
        <a:lstStyle/>
        <a:p>
          <a:endParaRPr lang="en-US"/>
        </a:p>
      </dgm:t>
    </dgm:pt>
    <dgm:pt modelId="{2199F963-0305-4DA4-A8BF-A03A63C31398}" type="sibTrans" cxnId="{FA333531-A5C2-4930-A115-1B6EB8B67BAC}">
      <dgm:prSet/>
      <dgm:spPr/>
      <dgm:t>
        <a:bodyPr/>
        <a:lstStyle/>
        <a:p>
          <a:endParaRPr lang="en-US"/>
        </a:p>
      </dgm:t>
    </dgm:pt>
    <dgm:pt modelId="{9FCF42F0-F705-4BCB-9D6C-9B0BB36A3BFB}">
      <dgm:prSet/>
      <dgm:spPr/>
      <dgm:t>
        <a:bodyPr/>
        <a:lstStyle/>
        <a:p>
          <a:r>
            <a:rPr lang="nl-NL"/>
            <a:t>The actual menu’s of the French, Swiss and Dutch restaurants. Do they sell Cheese Fondue</a:t>
          </a:r>
          <a:endParaRPr lang="en-US"/>
        </a:p>
      </dgm:t>
    </dgm:pt>
    <dgm:pt modelId="{D59FEC82-98BD-4B3C-B102-49E1D24C469E}" type="parTrans" cxnId="{1F1B4421-23F0-4092-924E-DDA4648DE016}">
      <dgm:prSet/>
      <dgm:spPr/>
      <dgm:t>
        <a:bodyPr/>
        <a:lstStyle/>
        <a:p>
          <a:endParaRPr lang="en-US"/>
        </a:p>
      </dgm:t>
    </dgm:pt>
    <dgm:pt modelId="{06109995-F54E-437C-AF0B-BD54D066F6C1}" type="sibTrans" cxnId="{1F1B4421-23F0-4092-924E-DDA4648DE016}">
      <dgm:prSet/>
      <dgm:spPr/>
      <dgm:t>
        <a:bodyPr/>
        <a:lstStyle/>
        <a:p>
          <a:endParaRPr lang="en-US"/>
        </a:p>
      </dgm:t>
    </dgm:pt>
    <dgm:pt modelId="{196CC581-4DC7-43E4-8520-95F1292909BD}">
      <dgm:prSet/>
      <dgm:spPr/>
      <dgm:t>
        <a:bodyPr/>
        <a:lstStyle/>
        <a:p>
          <a:r>
            <a:rPr lang="nl-NL"/>
            <a:t>I would further look into customer behaviour. How many people go out to dinner and to which restaurants</a:t>
          </a:r>
          <a:endParaRPr lang="en-US"/>
        </a:p>
      </dgm:t>
    </dgm:pt>
    <dgm:pt modelId="{27374B3A-FF3C-47B2-AF7B-287E01EFAA4F}" type="parTrans" cxnId="{D333F6C1-962E-424D-B748-DC94771D2C8A}">
      <dgm:prSet/>
      <dgm:spPr/>
      <dgm:t>
        <a:bodyPr/>
        <a:lstStyle/>
        <a:p>
          <a:endParaRPr lang="en-US"/>
        </a:p>
      </dgm:t>
    </dgm:pt>
    <dgm:pt modelId="{917AB5F7-C496-46C4-BF77-B43793E21C1A}" type="sibTrans" cxnId="{D333F6C1-962E-424D-B748-DC94771D2C8A}">
      <dgm:prSet/>
      <dgm:spPr/>
      <dgm:t>
        <a:bodyPr/>
        <a:lstStyle/>
        <a:p>
          <a:endParaRPr lang="en-US"/>
        </a:p>
      </dgm:t>
    </dgm:pt>
    <dgm:pt modelId="{F56D80C9-107C-475E-B658-17CD6D4AA0BF}" type="pres">
      <dgm:prSet presAssocID="{D01234DA-3600-47B8-BF25-D0F1D094589B}" presName="root" presStyleCnt="0">
        <dgm:presLayoutVars>
          <dgm:dir/>
          <dgm:resizeHandles val="exact"/>
        </dgm:presLayoutVars>
      </dgm:prSet>
      <dgm:spPr/>
    </dgm:pt>
    <dgm:pt modelId="{7C2FCBF9-8D62-4086-B940-6D5E0432A233}" type="pres">
      <dgm:prSet presAssocID="{652F0765-4F0E-4F87-849F-E25EC087C93B}" presName="compNode" presStyleCnt="0"/>
      <dgm:spPr/>
    </dgm:pt>
    <dgm:pt modelId="{897C2703-1670-472D-A039-F5BC461427CA}" type="pres">
      <dgm:prSet presAssocID="{652F0765-4F0E-4F87-849F-E25EC087C93B}" presName="bgRect" presStyleLbl="bgShp" presStyleIdx="0" presStyleCnt="2"/>
      <dgm:spPr/>
    </dgm:pt>
    <dgm:pt modelId="{21AB3FF4-2E9A-4505-B255-4F4636992B3B}" type="pres">
      <dgm:prSet presAssocID="{652F0765-4F0E-4F87-849F-E25EC087C93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E6D3ECFF-CB06-4335-B912-EF8BCC854FA6}" type="pres">
      <dgm:prSet presAssocID="{652F0765-4F0E-4F87-849F-E25EC087C93B}" presName="spaceRect" presStyleCnt="0"/>
      <dgm:spPr/>
    </dgm:pt>
    <dgm:pt modelId="{F3570C01-081E-4955-9E10-404AE244AA40}" type="pres">
      <dgm:prSet presAssocID="{652F0765-4F0E-4F87-849F-E25EC087C93B}" presName="parTx" presStyleLbl="revTx" presStyleIdx="0" presStyleCnt="3">
        <dgm:presLayoutVars>
          <dgm:chMax val="0"/>
          <dgm:chPref val="0"/>
        </dgm:presLayoutVars>
      </dgm:prSet>
      <dgm:spPr/>
    </dgm:pt>
    <dgm:pt modelId="{817E5C23-6E89-460D-899E-B451445B181C}" type="pres">
      <dgm:prSet presAssocID="{5CF864FF-5914-465D-BD9F-C3D4A049ADFA}" presName="sibTrans" presStyleCnt="0"/>
      <dgm:spPr/>
    </dgm:pt>
    <dgm:pt modelId="{4B83D93C-A8EF-40EF-80BB-D6484B2FD030}" type="pres">
      <dgm:prSet presAssocID="{6E6A250A-C315-4F98-A787-8CF151179F7B}" presName="compNode" presStyleCnt="0"/>
      <dgm:spPr/>
    </dgm:pt>
    <dgm:pt modelId="{09AA607C-B739-4E33-9C72-5F85B3687C23}" type="pres">
      <dgm:prSet presAssocID="{6E6A250A-C315-4F98-A787-8CF151179F7B}" presName="bgRect" presStyleLbl="bgShp" presStyleIdx="1" presStyleCnt="2"/>
      <dgm:spPr/>
    </dgm:pt>
    <dgm:pt modelId="{444D25CA-50D6-463F-9212-40B54D11FD85}" type="pres">
      <dgm:prSet presAssocID="{6E6A250A-C315-4F98-A787-8CF151179F7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iter"/>
        </a:ext>
      </dgm:extLst>
    </dgm:pt>
    <dgm:pt modelId="{F8632F84-274F-41FE-B11E-18F46F3E99C7}" type="pres">
      <dgm:prSet presAssocID="{6E6A250A-C315-4F98-A787-8CF151179F7B}" presName="spaceRect" presStyleCnt="0"/>
      <dgm:spPr/>
    </dgm:pt>
    <dgm:pt modelId="{7F7E92A0-87AE-4E7C-8C1E-B0A473E61C1D}" type="pres">
      <dgm:prSet presAssocID="{6E6A250A-C315-4F98-A787-8CF151179F7B}" presName="parTx" presStyleLbl="revTx" presStyleIdx="1" presStyleCnt="3">
        <dgm:presLayoutVars>
          <dgm:chMax val="0"/>
          <dgm:chPref val="0"/>
        </dgm:presLayoutVars>
      </dgm:prSet>
      <dgm:spPr/>
    </dgm:pt>
    <dgm:pt modelId="{113BE9FD-0477-4ECD-B3CA-8D07A20CA1BD}" type="pres">
      <dgm:prSet presAssocID="{6E6A250A-C315-4F98-A787-8CF151179F7B}" presName="desTx" presStyleLbl="revTx" presStyleIdx="2" presStyleCnt="3">
        <dgm:presLayoutVars/>
      </dgm:prSet>
      <dgm:spPr/>
    </dgm:pt>
  </dgm:ptLst>
  <dgm:cxnLst>
    <dgm:cxn modelId="{3BD66C18-64DA-4BE6-8963-E8884E1C89D0}" type="presOf" srcId="{D01234DA-3600-47B8-BF25-D0F1D094589B}" destId="{F56D80C9-107C-475E-B658-17CD6D4AA0BF}" srcOrd="0" destOrd="0" presId="urn:microsoft.com/office/officeart/2018/2/layout/IconVerticalSolidList"/>
    <dgm:cxn modelId="{1F1B4421-23F0-4092-924E-DDA4648DE016}" srcId="{6E6A250A-C315-4F98-A787-8CF151179F7B}" destId="{9FCF42F0-F705-4BCB-9D6C-9B0BB36A3BFB}" srcOrd="0" destOrd="0" parTransId="{D59FEC82-98BD-4B3C-B102-49E1D24C469E}" sibTransId="{06109995-F54E-437C-AF0B-BD54D066F6C1}"/>
    <dgm:cxn modelId="{F8C39925-2627-409D-A079-B050A8753385}" type="presOf" srcId="{6E6A250A-C315-4F98-A787-8CF151179F7B}" destId="{7F7E92A0-87AE-4E7C-8C1E-B0A473E61C1D}" srcOrd="0" destOrd="0" presId="urn:microsoft.com/office/officeart/2018/2/layout/IconVerticalSolidList"/>
    <dgm:cxn modelId="{BC60FE2A-1606-4743-BA93-7CFA2A78F41E}" srcId="{D01234DA-3600-47B8-BF25-D0F1D094589B}" destId="{652F0765-4F0E-4F87-849F-E25EC087C93B}" srcOrd="0" destOrd="0" parTransId="{8B3A9E39-7E96-472D-A39F-2E0C31D1A9BC}" sibTransId="{5CF864FF-5914-465D-BD9F-C3D4A049ADFA}"/>
    <dgm:cxn modelId="{FA333531-A5C2-4930-A115-1B6EB8B67BAC}" srcId="{D01234DA-3600-47B8-BF25-D0F1D094589B}" destId="{6E6A250A-C315-4F98-A787-8CF151179F7B}" srcOrd="1" destOrd="0" parTransId="{25B56112-868D-40AC-9E9B-D4D887AAC0F0}" sibTransId="{2199F963-0305-4DA4-A8BF-A03A63C31398}"/>
    <dgm:cxn modelId="{AAB8DA36-09CC-417B-8436-FBF50FFEE74E}" type="presOf" srcId="{9FCF42F0-F705-4BCB-9D6C-9B0BB36A3BFB}" destId="{113BE9FD-0477-4ECD-B3CA-8D07A20CA1BD}" srcOrd="0" destOrd="0" presId="urn:microsoft.com/office/officeart/2018/2/layout/IconVerticalSolidList"/>
    <dgm:cxn modelId="{0069947A-90D8-4371-B3AB-5FD854234D01}" type="presOf" srcId="{196CC581-4DC7-43E4-8520-95F1292909BD}" destId="{113BE9FD-0477-4ECD-B3CA-8D07A20CA1BD}" srcOrd="0" destOrd="1" presId="urn:microsoft.com/office/officeart/2018/2/layout/IconVerticalSolidList"/>
    <dgm:cxn modelId="{D333F6C1-962E-424D-B748-DC94771D2C8A}" srcId="{6E6A250A-C315-4F98-A787-8CF151179F7B}" destId="{196CC581-4DC7-43E4-8520-95F1292909BD}" srcOrd="1" destOrd="0" parTransId="{27374B3A-FF3C-47B2-AF7B-287E01EFAA4F}" sibTransId="{917AB5F7-C496-46C4-BF77-B43793E21C1A}"/>
    <dgm:cxn modelId="{331134FD-E30B-4931-8B9C-23C11899649D}" type="presOf" srcId="{652F0765-4F0E-4F87-849F-E25EC087C93B}" destId="{F3570C01-081E-4955-9E10-404AE244AA40}" srcOrd="0" destOrd="0" presId="urn:microsoft.com/office/officeart/2018/2/layout/IconVerticalSolidList"/>
    <dgm:cxn modelId="{295B9B8A-0A23-4AA4-B47A-2DA15A34BC55}" type="presParOf" srcId="{F56D80C9-107C-475E-B658-17CD6D4AA0BF}" destId="{7C2FCBF9-8D62-4086-B940-6D5E0432A233}" srcOrd="0" destOrd="0" presId="urn:microsoft.com/office/officeart/2018/2/layout/IconVerticalSolidList"/>
    <dgm:cxn modelId="{D74321F3-72C4-463A-9ECD-171A75A4233A}" type="presParOf" srcId="{7C2FCBF9-8D62-4086-B940-6D5E0432A233}" destId="{897C2703-1670-472D-A039-F5BC461427CA}" srcOrd="0" destOrd="0" presId="urn:microsoft.com/office/officeart/2018/2/layout/IconVerticalSolidList"/>
    <dgm:cxn modelId="{DF603C41-A888-4FBA-ACE9-819C2819B1D9}" type="presParOf" srcId="{7C2FCBF9-8D62-4086-B940-6D5E0432A233}" destId="{21AB3FF4-2E9A-4505-B255-4F4636992B3B}" srcOrd="1" destOrd="0" presId="urn:microsoft.com/office/officeart/2018/2/layout/IconVerticalSolidList"/>
    <dgm:cxn modelId="{A260C929-048D-4D15-8A59-CCA10CA4333B}" type="presParOf" srcId="{7C2FCBF9-8D62-4086-B940-6D5E0432A233}" destId="{E6D3ECFF-CB06-4335-B912-EF8BCC854FA6}" srcOrd="2" destOrd="0" presId="urn:microsoft.com/office/officeart/2018/2/layout/IconVerticalSolidList"/>
    <dgm:cxn modelId="{D89E89A9-36F6-4CC8-8B1E-790F9FC1F211}" type="presParOf" srcId="{7C2FCBF9-8D62-4086-B940-6D5E0432A233}" destId="{F3570C01-081E-4955-9E10-404AE244AA40}" srcOrd="3" destOrd="0" presId="urn:microsoft.com/office/officeart/2018/2/layout/IconVerticalSolidList"/>
    <dgm:cxn modelId="{159F5C22-D077-4565-B09F-9AE9A93AA9E6}" type="presParOf" srcId="{F56D80C9-107C-475E-B658-17CD6D4AA0BF}" destId="{817E5C23-6E89-460D-899E-B451445B181C}" srcOrd="1" destOrd="0" presId="urn:microsoft.com/office/officeart/2018/2/layout/IconVerticalSolidList"/>
    <dgm:cxn modelId="{CDEEEC1B-8C21-46AA-A4C6-9161849853C2}" type="presParOf" srcId="{F56D80C9-107C-475E-B658-17CD6D4AA0BF}" destId="{4B83D93C-A8EF-40EF-80BB-D6484B2FD030}" srcOrd="2" destOrd="0" presId="urn:microsoft.com/office/officeart/2018/2/layout/IconVerticalSolidList"/>
    <dgm:cxn modelId="{EA762C82-05C6-4261-AA75-64F83E2963CA}" type="presParOf" srcId="{4B83D93C-A8EF-40EF-80BB-D6484B2FD030}" destId="{09AA607C-B739-4E33-9C72-5F85B3687C23}" srcOrd="0" destOrd="0" presId="urn:microsoft.com/office/officeart/2018/2/layout/IconVerticalSolidList"/>
    <dgm:cxn modelId="{E97B4C81-B23E-408E-B27C-DCD47946D730}" type="presParOf" srcId="{4B83D93C-A8EF-40EF-80BB-D6484B2FD030}" destId="{444D25CA-50D6-463F-9212-40B54D11FD85}" srcOrd="1" destOrd="0" presId="urn:microsoft.com/office/officeart/2018/2/layout/IconVerticalSolidList"/>
    <dgm:cxn modelId="{B5DF60D4-8744-41C2-B19F-FD37D82A154D}" type="presParOf" srcId="{4B83D93C-A8EF-40EF-80BB-D6484B2FD030}" destId="{F8632F84-274F-41FE-B11E-18F46F3E99C7}" srcOrd="2" destOrd="0" presId="urn:microsoft.com/office/officeart/2018/2/layout/IconVerticalSolidList"/>
    <dgm:cxn modelId="{7EDAE4BD-0644-4389-9587-E46BEDB0F638}" type="presParOf" srcId="{4B83D93C-A8EF-40EF-80BB-D6484B2FD030}" destId="{7F7E92A0-87AE-4E7C-8C1E-B0A473E61C1D}" srcOrd="3" destOrd="0" presId="urn:microsoft.com/office/officeart/2018/2/layout/IconVerticalSolidList"/>
    <dgm:cxn modelId="{3EFDD58C-98FF-48D8-8D67-20BFF6FECAFE}" type="presParOf" srcId="{4B83D93C-A8EF-40EF-80BB-D6484B2FD030}" destId="{113BE9FD-0477-4ECD-B3CA-8D07A20CA1BD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7FDC2D-D072-48A4-BA80-1582C516D2F3}">
      <dsp:nvSpPr>
        <dsp:cNvPr id="0" name=""/>
        <dsp:cNvSpPr/>
      </dsp:nvSpPr>
      <dsp:spPr>
        <a:xfrm>
          <a:off x="0" y="642"/>
          <a:ext cx="6832212" cy="15038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AD601D-B904-41BF-B0AB-96725DBF04B2}">
      <dsp:nvSpPr>
        <dsp:cNvPr id="0" name=""/>
        <dsp:cNvSpPr/>
      </dsp:nvSpPr>
      <dsp:spPr>
        <a:xfrm>
          <a:off x="454916" y="339010"/>
          <a:ext cx="827120" cy="8271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FCBFF6-500F-4E1E-BD0F-7422001DCBC8}">
      <dsp:nvSpPr>
        <dsp:cNvPr id="0" name=""/>
        <dsp:cNvSpPr/>
      </dsp:nvSpPr>
      <dsp:spPr>
        <a:xfrm>
          <a:off x="1736952" y="642"/>
          <a:ext cx="5095259" cy="1503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158" tIns="159158" rIns="159158" bIns="159158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/>
            <a:t>Many restaurants  are allready in Amsterdam</a:t>
          </a:r>
          <a:endParaRPr lang="en-US" sz="2300" kern="1200"/>
        </a:p>
      </dsp:txBody>
      <dsp:txXfrm>
        <a:off x="1736952" y="642"/>
        <a:ext cx="5095259" cy="1503855"/>
      </dsp:txXfrm>
    </dsp:sp>
    <dsp:sp modelId="{161228C0-4F43-4E5B-ACEA-E42C97882148}">
      <dsp:nvSpPr>
        <dsp:cNvPr id="0" name=""/>
        <dsp:cNvSpPr/>
      </dsp:nvSpPr>
      <dsp:spPr>
        <a:xfrm>
          <a:off x="0" y="1880461"/>
          <a:ext cx="6832212" cy="150385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19FD56-1135-44BB-A185-B9B62A33B868}">
      <dsp:nvSpPr>
        <dsp:cNvPr id="0" name=""/>
        <dsp:cNvSpPr/>
      </dsp:nvSpPr>
      <dsp:spPr>
        <a:xfrm>
          <a:off x="454916" y="2218829"/>
          <a:ext cx="827120" cy="8271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2A6D1-B0E9-4DA8-9626-87C88832E241}">
      <dsp:nvSpPr>
        <dsp:cNvPr id="0" name=""/>
        <dsp:cNvSpPr/>
      </dsp:nvSpPr>
      <dsp:spPr>
        <a:xfrm>
          <a:off x="1736952" y="1880461"/>
          <a:ext cx="5095259" cy="1503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158" tIns="159158" rIns="159158" bIns="159158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/>
            <a:t>Not clear how many people actually live in each borough</a:t>
          </a:r>
          <a:endParaRPr lang="en-US" sz="2300" kern="1200"/>
        </a:p>
      </dsp:txBody>
      <dsp:txXfrm>
        <a:off x="1736952" y="1880461"/>
        <a:ext cx="5095259" cy="1503855"/>
      </dsp:txXfrm>
    </dsp:sp>
    <dsp:sp modelId="{77B4CB27-B1EE-4D2E-9C4A-CEA33A91664E}">
      <dsp:nvSpPr>
        <dsp:cNvPr id="0" name=""/>
        <dsp:cNvSpPr/>
      </dsp:nvSpPr>
      <dsp:spPr>
        <a:xfrm>
          <a:off x="0" y="3760280"/>
          <a:ext cx="6832212" cy="150385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79D264-4726-4C33-A7F0-351618849854}">
      <dsp:nvSpPr>
        <dsp:cNvPr id="0" name=""/>
        <dsp:cNvSpPr/>
      </dsp:nvSpPr>
      <dsp:spPr>
        <a:xfrm>
          <a:off x="454916" y="4098648"/>
          <a:ext cx="827120" cy="8271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9CDDED-DB79-457F-A693-C4072DC87CE0}">
      <dsp:nvSpPr>
        <dsp:cNvPr id="0" name=""/>
        <dsp:cNvSpPr/>
      </dsp:nvSpPr>
      <dsp:spPr>
        <a:xfrm>
          <a:off x="1736952" y="3760280"/>
          <a:ext cx="5095259" cy="1503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158" tIns="159158" rIns="159158" bIns="159158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 dirty="0"/>
            <a:t>Are </a:t>
          </a:r>
          <a:r>
            <a:rPr lang="nl-NL" sz="2300" kern="1200" dirty="0" err="1"/>
            <a:t>there</a:t>
          </a:r>
          <a:r>
            <a:rPr lang="nl-NL" sz="2300" kern="1200" dirty="0"/>
            <a:t> </a:t>
          </a:r>
          <a:r>
            <a:rPr lang="nl-NL" sz="2300" kern="1200" dirty="0" err="1"/>
            <a:t>allready</a:t>
          </a:r>
          <a:r>
            <a:rPr lang="nl-NL" sz="2300" kern="1200" dirty="0"/>
            <a:t> </a:t>
          </a:r>
          <a:r>
            <a:rPr lang="nl-NL" sz="2300" kern="1200" dirty="0" err="1"/>
            <a:t>Cheese</a:t>
          </a:r>
          <a:r>
            <a:rPr lang="nl-NL" sz="2300" kern="1200" dirty="0"/>
            <a:t> Fondue restaurant in Amsterdam </a:t>
          </a:r>
          <a:r>
            <a:rPr lang="nl-NL" sz="2300" kern="1200" dirty="0" err="1"/>
            <a:t>and</a:t>
          </a:r>
          <a:r>
            <a:rPr lang="nl-NL" sz="2300" kern="1200" dirty="0"/>
            <a:t> </a:t>
          </a:r>
          <a:r>
            <a:rPr lang="nl-NL" sz="2300" kern="1200" dirty="0" err="1"/>
            <a:t>where</a:t>
          </a:r>
          <a:r>
            <a:rPr lang="nl-NL" sz="2300" kern="1200" dirty="0"/>
            <a:t> are </a:t>
          </a:r>
          <a:r>
            <a:rPr lang="nl-NL" sz="2300" kern="1200" dirty="0" err="1"/>
            <a:t>they</a:t>
          </a:r>
          <a:r>
            <a:rPr lang="nl-NL" sz="2300" kern="1200" dirty="0"/>
            <a:t>?</a:t>
          </a:r>
          <a:endParaRPr lang="en-US" sz="2300" kern="1200" dirty="0"/>
        </a:p>
      </dsp:txBody>
      <dsp:txXfrm>
        <a:off x="1736952" y="3760280"/>
        <a:ext cx="5095259" cy="15038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035CDB-8D0B-4E4E-B2E9-A927FF475AAA}">
      <dsp:nvSpPr>
        <dsp:cNvPr id="0" name=""/>
        <dsp:cNvSpPr/>
      </dsp:nvSpPr>
      <dsp:spPr>
        <a:xfrm>
          <a:off x="0" y="121862"/>
          <a:ext cx="6832212" cy="67532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- Which boroughs are there in Amsterdam</a:t>
          </a:r>
          <a:endParaRPr lang="en-US" sz="1700" kern="1200"/>
        </a:p>
      </dsp:txBody>
      <dsp:txXfrm>
        <a:off x="32967" y="154829"/>
        <a:ext cx="6766278" cy="609393"/>
      </dsp:txXfrm>
    </dsp:sp>
    <dsp:sp modelId="{0EDB6F22-B92D-664D-9ECD-2EE7DE93664B}">
      <dsp:nvSpPr>
        <dsp:cNvPr id="0" name=""/>
        <dsp:cNvSpPr/>
      </dsp:nvSpPr>
      <dsp:spPr>
        <a:xfrm>
          <a:off x="0" y="846150"/>
          <a:ext cx="6832212" cy="67532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- How many people live in these boroughs</a:t>
          </a:r>
          <a:endParaRPr lang="en-US" sz="1700" kern="1200"/>
        </a:p>
      </dsp:txBody>
      <dsp:txXfrm>
        <a:off x="32967" y="879117"/>
        <a:ext cx="6766278" cy="609393"/>
      </dsp:txXfrm>
    </dsp:sp>
    <dsp:sp modelId="{F23C81C4-E4C2-8D4C-BE02-A2CF1D1A2D30}">
      <dsp:nvSpPr>
        <dsp:cNvPr id="0" name=""/>
        <dsp:cNvSpPr/>
      </dsp:nvSpPr>
      <dsp:spPr>
        <a:xfrm>
          <a:off x="0" y="1570438"/>
          <a:ext cx="6832212" cy="67532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- What are the coordinated of these boroughs</a:t>
          </a:r>
          <a:endParaRPr lang="en-US" sz="1700" kern="1200"/>
        </a:p>
      </dsp:txBody>
      <dsp:txXfrm>
        <a:off x="32967" y="1603405"/>
        <a:ext cx="6766278" cy="609393"/>
      </dsp:txXfrm>
    </dsp:sp>
    <dsp:sp modelId="{C1DFB5F6-93D5-0549-A490-C7BD32BE193A}">
      <dsp:nvSpPr>
        <dsp:cNvPr id="0" name=""/>
        <dsp:cNvSpPr/>
      </dsp:nvSpPr>
      <dsp:spPr>
        <a:xfrm>
          <a:off x="0" y="2294725"/>
          <a:ext cx="6832212" cy="67532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- What kind of restaurants are in each borough</a:t>
          </a:r>
          <a:endParaRPr lang="en-US" sz="1700" kern="1200"/>
        </a:p>
      </dsp:txBody>
      <dsp:txXfrm>
        <a:off x="32967" y="2327692"/>
        <a:ext cx="6766278" cy="609393"/>
      </dsp:txXfrm>
    </dsp:sp>
    <dsp:sp modelId="{FE0A51F5-E600-7644-B1BA-CEF7296F1F46}">
      <dsp:nvSpPr>
        <dsp:cNvPr id="0" name=""/>
        <dsp:cNvSpPr/>
      </dsp:nvSpPr>
      <dsp:spPr>
        <a:xfrm>
          <a:off x="0" y="3019013"/>
          <a:ext cx="6832212" cy="675327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- How many of same kind of restaurants are there in each borough</a:t>
          </a:r>
          <a:endParaRPr lang="en-US" sz="1700" kern="1200"/>
        </a:p>
      </dsp:txBody>
      <dsp:txXfrm>
        <a:off x="32967" y="3051980"/>
        <a:ext cx="6766278" cy="609393"/>
      </dsp:txXfrm>
    </dsp:sp>
    <dsp:sp modelId="{B53EEBF1-2E3B-374E-8089-11C6615331FA}">
      <dsp:nvSpPr>
        <dsp:cNvPr id="0" name=""/>
        <dsp:cNvSpPr/>
      </dsp:nvSpPr>
      <dsp:spPr>
        <a:xfrm>
          <a:off x="0" y="3743300"/>
          <a:ext cx="6832212" cy="67532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- Which boroughs have the lowest rate of Swiss, French and Ducth Cuisine</a:t>
          </a:r>
          <a:endParaRPr lang="en-US" sz="1700" kern="1200"/>
        </a:p>
      </dsp:txBody>
      <dsp:txXfrm>
        <a:off x="32967" y="3776267"/>
        <a:ext cx="6766278" cy="609393"/>
      </dsp:txXfrm>
    </dsp:sp>
    <dsp:sp modelId="{A0ED865B-D5D9-F64E-A28F-D21B4300C29D}">
      <dsp:nvSpPr>
        <dsp:cNvPr id="0" name=""/>
        <dsp:cNvSpPr/>
      </dsp:nvSpPr>
      <dsp:spPr>
        <a:xfrm>
          <a:off x="0" y="4467588"/>
          <a:ext cx="6832212" cy="67532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- Cluster the different neighborhoods to determine which Boroughs are more alike</a:t>
          </a:r>
          <a:endParaRPr lang="en-US" sz="1700" kern="1200"/>
        </a:p>
      </dsp:txBody>
      <dsp:txXfrm>
        <a:off x="32967" y="4500555"/>
        <a:ext cx="6766278" cy="6093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7C2703-1670-472D-A039-F5BC461427CA}">
      <dsp:nvSpPr>
        <dsp:cNvPr id="0" name=""/>
        <dsp:cNvSpPr/>
      </dsp:nvSpPr>
      <dsp:spPr>
        <a:xfrm>
          <a:off x="0" y="858995"/>
          <a:ext cx="6832212" cy="157635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AB3FF4-2E9A-4505-B255-4F4636992B3B}">
      <dsp:nvSpPr>
        <dsp:cNvPr id="0" name=""/>
        <dsp:cNvSpPr/>
      </dsp:nvSpPr>
      <dsp:spPr>
        <a:xfrm>
          <a:off x="476845" y="1213674"/>
          <a:ext cx="866992" cy="8669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570C01-081E-4955-9E10-404AE244AA40}">
      <dsp:nvSpPr>
        <dsp:cNvPr id="0" name=""/>
        <dsp:cNvSpPr/>
      </dsp:nvSpPr>
      <dsp:spPr>
        <a:xfrm>
          <a:off x="1820684" y="858995"/>
          <a:ext cx="5009747" cy="15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830" tIns="166830" rIns="166830" bIns="16683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200" kern="1200"/>
            <a:t>I will opt for placing my restaurant in the North and South borough although additional research would be nice.</a:t>
          </a:r>
          <a:endParaRPr lang="en-US" sz="2200" kern="1200"/>
        </a:p>
      </dsp:txBody>
      <dsp:txXfrm>
        <a:off x="1820684" y="858995"/>
        <a:ext cx="5009747" cy="1576350"/>
      </dsp:txXfrm>
    </dsp:sp>
    <dsp:sp modelId="{09AA607C-B739-4E33-9C72-5F85B3687C23}">
      <dsp:nvSpPr>
        <dsp:cNvPr id="0" name=""/>
        <dsp:cNvSpPr/>
      </dsp:nvSpPr>
      <dsp:spPr>
        <a:xfrm>
          <a:off x="0" y="2829433"/>
          <a:ext cx="6832212" cy="157635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4D25CA-50D6-463F-9212-40B54D11FD85}">
      <dsp:nvSpPr>
        <dsp:cNvPr id="0" name=""/>
        <dsp:cNvSpPr/>
      </dsp:nvSpPr>
      <dsp:spPr>
        <a:xfrm>
          <a:off x="476845" y="3184112"/>
          <a:ext cx="866992" cy="86699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7E92A0-87AE-4E7C-8C1E-B0A473E61C1D}">
      <dsp:nvSpPr>
        <dsp:cNvPr id="0" name=""/>
        <dsp:cNvSpPr/>
      </dsp:nvSpPr>
      <dsp:spPr>
        <a:xfrm>
          <a:off x="1820684" y="2829433"/>
          <a:ext cx="3074495" cy="15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830" tIns="166830" rIns="166830" bIns="16683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200" kern="1200"/>
            <a:t>Thing that i will further look into are:</a:t>
          </a:r>
          <a:endParaRPr lang="en-US" sz="2200" kern="1200"/>
        </a:p>
      </dsp:txBody>
      <dsp:txXfrm>
        <a:off x="1820684" y="2829433"/>
        <a:ext cx="3074495" cy="1576350"/>
      </dsp:txXfrm>
    </dsp:sp>
    <dsp:sp modelId="{113BE9FD-0477-4ECD-B3CA-8D07A20CA1BD}">
      <dsp:nvSpPr>
        <dsp:cNvPr id="0" name=""/>
        <dsp:cNvSpPr/>
      </dsp:nvSpPr>
      <dsp:spPr>
        <a:xfrm>
          <a:off x="4895180" y="2829433"/>
          <a:ext cx="1935252" cy="15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830" tIns="166830" rIns="166830" bIns="16683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100" kern="1200"/>
            <a:t>The actual menu’s of the French, Swiss and Dutch restaurants. Do they sell Cheese Fondue</a:t>
          </a:r>
          <a:endParaRPr lang="en-US" sz="1100" kern="120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100" kern="1200"/>
            <a:t>I would further look into customer behaviour. How many people go out to dinner and to which restaurants</a:t>
          </a:r>
          <a:endParaRPr lang="en-US" sz="1100" kern="1200"/>
        </a:p>
      </dsp:txBody>
      <dsp:txXfrm>
        <a:off x="4895180" y="2829433"/>
        <a:ext cx="1935252" cy="15763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995635-F9CA-2D4A-8DDA-36C70CA7B6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COURSERA CAPSTONE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E4543C-8148-0940-8FF3-55A781D55F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5968" y="4980579"/>
            <a:ext cx="8915399" cy="1126283"/>
          </a:xfrm>
        </p:spPr>
        <p:txBody>
          <a:bodyPr>
            <a:normAutofit lnSpcReduction="10000"/>
          </a:bodyPr>
          <a:lstStyle/>
          <a:p>
            <a:r>
              <a:rPr lang="nl-NL" b="1" dirty="0"/>
              <a:t>THE CHEESE FONDUE RESTAURANT IN AMSTERDAM</a:t>
            </a:r>
          </a:p>
          <a:p>
            <a:endParaRPr lang="nl-NL" dirty="0"/>
          </a:p>
          <a:p>
            <a:r>
              <a:rPr lang="nl-NL" dirty="0"/>
              <a:t>BY CASPER WESSELINK</a:t>
            </a:r>
          </a:p>
        </p:txBody>
      </p:sp>
    </p:spTree>
    <p:extLst>
      <p:ext uri="{BB962C8B-B14F-4D97-AF65-F5344CB8AC3E}">
        <p14:creationId xmlns:p14="http://schemas.microsoft.com/office/powerpoint/2010/main" val="1090058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buiten, fiets, gebouw, water&#10;&#10;Automatisch gegenereerde beschrijving">
            <a:extLst>
              <a:ext uri="{FF2B5EF4-FFF2-40B4-BE49-F238E27FC236}">
                <a16:creationId xmlns:a16="http://schemas.microsoft.com/office/drawing/2014/main" id="{E6D3B720-714A-A941-B973-288D1395C8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32" r="30824"/>
          <a:stretch/>
        </p:blipFill>
        <p:spPr>
          <a:xfrm>
            <a:off x="4485557" y="10"/>
            <a:ext cx="7706443" cy="6857990"/>
          </a:xfrm>
          <a:prstGeom prst="rect">
            <a:avLst/>
          </a:prstGeom>
        </p:spPr>
      </p:pic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23C7736A-5A08-4021-9AB6-390DFF50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8170246" cy="6858000"/>
          </a:xfrm>
          <a:custGeom>
            <a:avLst/>
            <a:gdLst>
              <a:gd name="connsiteX0" fmla="*/ 4738960 w 8170246"/>
              <a:gd name="connsiteY0" fmla="*/ 0 h 6858000"/>
              <a:gd name="connsiteX1" fmla="*/ 4862151 w 8170246"/>
              <a:gd name="connsiteY1" fmla="*/ 0 h 6858000"/>
              <a:gd name="connsiteX2" fmla="*/ 8088169 w 8170246"/>
              <a:gd name="connsiteY2" fmla="*/ 3226735 h 6858000"/>
              <a:gd name="connsiteX3" fmla="*/ 8088169 w 8170246"/>
              <a:gd name="connsiteY3" fmla="*/ 3626507 h 6858000"/>
              <a:gd name="connsiteX4" fmla="*/ 4857393 w 8170246"/>
              <a:gd name="connsiteY4" fmla="*/ 6858000 h 6858000"/>
              <a:gd name="connsiteX5" fmla="*/ 4783581 w 8170246"/>
              <a:gd name="connsiteY5" fmla="*/ 6858000 h 6858000"/>
              <a:gd name="connsiteX6" fmla="*/ 4734202 w 8170246"/>
              <a:gd name="connsiteY6" fmla="*/ 6858000 h 6858000"/>
              <a:gd name="connsiteX7" fmla="*/ 7964978 w 8170246"/>
              <a:gd name="connsiteY7" fmla="*/ 3626507 h 6858000"/>
              <a:gd name="connsiteX8" fmla="*/ 7964978 w 8170246"/>
              <a:gd name="connsiteY8" fmla="*/ 3226735 h 6858000"/>
              <a:gd name="connsiteX9" fmla="*/ 4738960 w 8170246"/>
              <a:gd name="connsiteY9" fmla="*/ 0 h 6858000"/>
              <a:gd name="connsiteX10" fmla="*/ 0 w 8170246"/>
              <a:gd name="connsiteY10" fmla="*/ 0 h 6858000"/>
              <a:gd name="connsiteX11" fmla="*/ 98791 w 8170246"/>
              <a:gd name="connsiteY11" fmla="*/ 0 h 6858000"/>
              <a:gd name="connsiteX12" fmla="*/ 4456718 w 8170246"/>
              <a:gd name="connsiteY12" fmla="*/ 0 h 6858000"/>
              <a:gd name="connsiteX13" fmla="*/ 4603489 w 8170246"/>
              <a:gd name="connsiteY13" fmla="*/ 0 h 6858000"/>
              <a:gd name="connsiteX14" fmla="*/ 7829507 w 8170246"/>
              <a:gd name="connsiteY14" fmla="*/ 3226735 h 6858000"/>
              <a:gd name="connsiteX15" fmla="*/ 7829507 w 8170246"/>
              <a:gd name="connsiteY15" fmla="*/ 3626507 h 6858000"/>
              <a:gd name="connsiteX16" fmla="*/ 4598731 w 8170246"/>
              <a:gd name="connsiteY16" fmla="*/ 6858000 h 6858000"/>
              <a:gd name="connsiteX17" fmla="*/ 4540663 w 8170246"/>
              <a:gd name="connsiteY17" fmla="*/ 6858000 h 6858000"/>
              <a:gd name="connsiteX18" fmla="*/ 133398 w 8170246"/>
              <a:gd name="connsiteY18" fmla="*/ 6858000 h 6858000"/>
              <a:gd name="connsiteX19" fmla="*/ 0 w 8170246"/>
              <a:gd name="connsiteY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170246" h="6858000">
                <a:moveTo>
                  <a:pt x="4738960" y="0"/>
                </a:moveTo>
                <a:lnTo>
                  <a:pt x="4862151" y="0"/>
                </a:lnTo>
                <a:cubicBezTo>
                  <a:pt x="4862151" y="0"/>
                  <a:pt x="4862151" y="0"/>
                  <a:pt x="8088169" y="3226735"/>
                </a:cubicBezTo>
                <a:cubicBezTo>
                  <a:pt x="8197606" y="3336196"/>
                  <a:pt x="8197606" y="3517045"/>
                  <a:pt x="8088169" y="3626507"/>
                </a:cubicBezTo>
                <a:cubicBezTo>
                  <a:pt x="8088169" y="3626507"/>
                  <a:pt x="8088169" y="3626507"/>
                  <a:pt x="4857393" y="6858000"/>
                </a:cubicBezTo>
                <a:cubicBezTo>
                  <a:pt x="4857393" y="6858000"/>
                  <a:pt x="4857393" y="6858000"/>
                  <a:pt x="4783581" y="6858000"/>
                </a:cubicBezTo>
                <a:lnTo>
                  <a:pt x="4734202" y="6858000"/>
                </a:lnTo>
                <a:cubicBezTo>
                  <a:pt x="7964978" y="3626507"/>
                  <a:pt x="7964978" y="3626507"/>
                  <a:pt x="7964978" y="3626507"/>
                </a:cubicBezTo>
                <a:cubicBezTo>
                  <a:pt x="8074415" y="3517045"/>
                  <a:pt x="8074415" y="3336196"/>
                  <a:pt x="7964978" y="3226735"/>
                </a:cubicBezTo>
                <a:cubicBezTo>
                  <a:pt x="4738960" y="0"/>
                  <a:pt x="4738960" y="0"/>
                  <a:pt x="4738960" y="0"/>
                </a:cubicBezTo>
                <a:close/>
                <a:moveTo>
                  <a:pt x="0" y="0"/>
                </a:moveTo>
                <a:lnTo>
                  <a:pt x="98791" y="0"/>
                </a:lnTo>
                <a:cubicBezTo>
                  <a:pt x="1075904" y="0"/>
                  <a:pt x="2469401" y="0"/>
                  <a:pt x="4456718" y="0"/>
                </a:cubicBezTo>
                <a:lnTo>
                  <a:pt x="4603489" y="0"/>
                </a:lnTo>
                <a:cubicBezTo>
                  <a:pt x="4603489" y="0"/>
                  <a:pt x="4603489" y="0"/>
                  <a:pt x="7829507" y="3226735"/>
                </a:cubicBezTo>
                <a:cubicBezTo>
                  <a:pt x="7938944" y="3336196"/>
                  <a:pt x="7938944" y="3517045"/>
                  <a:pt x="7829507" y="3626507"/>
                </a:cubicBezTo>
                <a:cubicBezTo>
                  <a:pt x="7829507" y="3626507"/>
                  <a:pt x="7829507" y="3626507"/>
                  <a:pt x="4598731" y="6858000"/>
                </a:cubicBezTo>
                <a:lnTo>
                  <a:pt x="4540663" y="6858000"/>
                </a:lnTo>
                <a:cubicBezTo>
                  <a:pt x="4077749" y="6858000"/>
                  <a:pt x="2938270" y="6858000"/>
                  <a:pt x="133398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AC5BC7-4414-F04B-822A-A077C0ACE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25" y="624110"/>
            <a:ext cx="4623955" cy="1280890"/>
          </a:xfrm>
        </p:spPr>
        <p:txBody>
          <a:bodyPr>
            <a:normAutofit/>
          </a:bodyPr>
          <a:lstStyle/>
          <a:p>
            <a:r>
              <a:rPr lang="nl-NL" dirty="0"/>
              <a:t>Goal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3DF4D3-8A35-461A-ABE0-F56B78A13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4B6EB14-C8D0-E74A-B37A-3F5F2178D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2" y="2133600"/>
            <a:ext cx="4625882" cy="3777622"/>
          </a:xfrm>
        </p:spPr>
        <p:txBody>
          <a:bodyPr>
            <a:normAutofit/>
          </a:bodyPr>
          <a:lstStyle/>
          <a:p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determine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best </a:t>
            </a:r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start a </a:t>
            </a:r>
            <a:r>
              <a:rPr lang="nl-NL" dirty="0" err="1"/>
              <a:t>Cheese</a:t>
            </a:r>
            <a:r>
              <a:rPr lang="nl-NL" dirty="0"/>
              <a:t> Fondue in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city</a:t>
            </a:r>
            <a:r>
              <a:rPr lang="nl-NL" dirty="0"/>
              <a:t> of Amsterdam.</a:t>
            </a:r>
          </a:p>
        </p:txBody>
      </p:sp>
    </p:spTree>
    <p:extLst>
      <p:ext uri="{BB962C8B-B14F-4D97-AF65-F5344CB8AC3E}">
        <p14:creationId xmlns:p14="http://schemas.microsoft.com/office/powerpoint/2010/main" val="218062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8">
            <a:extLst>
              <a:ext uri="{FF2B5EF4-FFF2-40B4-BE49-F238E27FC236}">
                <a16:creationId xmlns:a16="http://schemas.microsoft.com/office/drawing/2014/main" id="{A3D9AEEE-1CCD-43C0-BA3E-16D60A6E2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C871730-6B0D-B441-BD9B-F692C3C0D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nl-NL" sz="3200">
                <a:solidFill>
                  <a:schemeClr val="bg1"/>
                </a:solidFill>
              </a:rPr>
              <a:t>The Problem</a:t>
            </a:r>
            <a:endParaRPr lang="nl-NL" sz="3200" dirty="0">
              <a:solidFill>
                <a:schemeClr val="bg1"/>
              </a:solidFill>
            </a:endParaRPr>
          </a:p>
        </p:txBody>
      </p:sp>
      <p:sp>
        <p:nvSpPr>
          <p:cNvPr id="26" name="Freeform 11">
            <a:extLst>
              <a:ext uri="{FF2B5EF4-FFF2-40B4-BE49-F238E27FC236}">
                <a16:creationId xmlns:a16="http://schemas.microsoft.com/office/drawing/2014/main" id="{60F880A6-33D3-4EEC-A780-B73559B9F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27" name="Rectangle 22">
            <a:extLst>
              <a:ext uri="{FF2B5EF4-FFF2-40B4-BE49-F238E27FC236}">
                <a16:creationId xmlns:a16="http://schemas.microsoft.com/office/drawing/2014/main" id="{2C6246ED-0535-4496-A8F6-1E80CC4E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Tijdelijke aanduiding voor inhoud 2">
            <a:extLst>
              <a:ext uri="{FF2B5EF4-FFF2-40B4-BE49-F238E27FC236}">
                <a16:creationId xmlns:a16="http://schemas.microsoft.com/office/drawing/2014/main" id="{95B26BA7-4BE6-465F-A040-DB89DC6C05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3801797"/>
              </p:ext>
            </p:extLst>
          </p:nvPr>
        </p:nvGraphicFramePr>
        <p:xfrm>
          <a:off x="47131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7830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6065F8A9-9499-4A44-BDAD-F706130FD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38132C2D-AFE4-478D-A86B-81059C205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205BFD52-DD96-4666-8D77-C636870FD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92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B45652-C0F8-7D43-BEF2-929C83CFE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2813" y="3101093"/>
            <a:ext cx="2454052" cy="3029344"/>
          </a:xfrm>
        </p:spPr>
        <p:txBody>
          <a:bodyPr>
            <a:normAutofit/>
          </a:bodyPr>
          <a:lstStyle/>
          <a:p>
            <a:r>
              <a:rPr lang="nl-NL" sz="3200">
                <a:solidFill>
                  <a:schemeClr val="bg1"/>
                </a:solidFill>
              </a:rPr>
              <a:t>Data Needed for analysis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941746C-2C12-4564-8342-A3055D836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132921" y="3187343"/>
            <a:ext cx="1105119" cy="506624"/>
          </a:xfrm>
          <a:custGeom>
            <a:avLst/>
            <a:gdLst>
              <a:gd name="connsiteX0" fmla="*/ 0 w 1105119"/>
              <a:gd name="connsiteY0" fmla="*/ 506624 h 506624"/>
              <a:gd name="connsiteX1" fmla="*/ 759132 w 1105119"/>
              <a:gd name="connsiteY1" fmla="*/ 505572 h 506624"/>
              <a:gd name="connsiteX2" fmla="*/ 849827 w 1105119"/>
              <a:gd name="connsiteY2" fmla="*/ 505572 h 506624"/>
              <a:gd name="connsiteX3" fmla="*/ 864083 w 1105119"/>
              <a:gd name="connsiteY3" fmla="*/ 500804 h 506624"/>
              <a:gd name="connsiteX4" fmla="*/ 869065 w 1105119"/>
              <a:gd name="connsiteY4" fmla="*/ 496035 h 506624"/>
              <a:gd name="connsiteX5" fmla="*/ 1098034 w 1105119"/>
              <a:gd name="connsiteY5" fmla="*/ 267092 h 506624"/>
              <a:gd name="connsiteX6" fmla="*/ 1098034 w 1105119"/>
              <a:gd name="connsiteY6" fmla="*/ 238480 h 506624"/>
              <a:gd name="connsiteX7" fmla="*/ 869065 w 1105119"/>
              <a:gd name="connsiteY7" fmla="*/ 9537 h 506624"/>
              <a:gd name="connsiteX8" fmla="*/ 864083 w 1105119"/>
              <a:gd name="connsiteY8" fmla="*/ 4769 h 506624"/>
              <a:gd name="connsiteX9" fmla="*/ 849827 w 1105119"/>
              <a:gd name="connsiteY9" fmla="*/ 0 h 506624"/>
              <a:gd name="connsiteX10" fmla="*/ 759132 w 1105119"/>
              <a:gd name="connsiteY10" fmla="*/ 0 h 506624"/>
              <a:gd name="connsiteX11" fmla="*/ 0 w 1105119"/>
              <a:gd name="connsiteY11" fmla="*/ 2157 h 50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5119" h="506624">
                <a:moveTo>
                  <a:pt x="0" y="506624"/>
                </a:moveTo>
                <a:lnTo>
                  <a:pt x="759132" y="505572"/>
                </a:lnTo>
                <a:lnTo>
                  <a:pt x="849827" y="505572"/>
                </a:lnTo>
                <a:cubicBezTo>
                  <a:pt x="854636" y="505572"/>
                  <a:pt x="859446" y="500804"/>
                  <a:pt x="864083" y="500804"/>
                </a:cubicBezTo>
                <a:cubicBezTo>
                  <a:pt x="864083" y="496035"/>
                  <a:pt x="869065" y="496035"/>
                  <a:pt x="869065" y="496035"/>
                </a:cubicBezTo>
                <a:lnTo>
                  <a:pt x="1098034" y="267092"/>
                </a:lnTo>
                <a:cubicBezTo>
                  <a:pt x="1107481" y="257555"/>
                  <a:pt x="1107481" y="248018"/>
                  <a:pt x="1098034" y="238480"/>
                </a:cubicBezTo>
                <a:lnTo>
                  <a:pt x="869065" y="9537"/>
                </a:lnTo>
                <a:cubicBezTo>
                  <a:pt x="867519" y="7914"/>
                  <a:pt x="865629" y="6392"/>
                  <a:pt x="864083" y="4769"/>
                </a:cubicBezTo>
                <a:cubicBezTo>
                  <a:pt x="859446" y="0"/>
                  <a:pt x="854636" y="0"/>
                  <a:pt x="849827" y="0"/>
                </a:cubicBezTo>
                <a:lnTo>
                  <a:pt x="759132" y="0"/>
                </a:lnTo>
                <a:lnTo>
                  <a:pt x="0" y="2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20" name="Tijdelijke aanduiding voor inhoud 2">
            <a:extLst>
              <a:ext uri="{FF2B5EF4-FFF2-40B4-BE49-F238E27FC236}">
                <a16:creationId xmlns:a16="http://schemas.microsoft.com/office/drawing/2014/main" id="{A39F39B9-B0D8-456B-BC67-7B76054E30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1033318"/>
              </p:ext>
            </p:extLst>
          </p:nvPr>
        </p:nvGraphicFramePr>
        <p:xfrm>
          <a:off x="6164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0024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BE0789E-91A7-4246-978E-A17FE1BF9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795735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C6C0BD2-8B3C-4042-B4EE-5DB7665A3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bg2"/>
          </a:solidFill>
        </p:grpSpPr>
        <p:sp>
          <p:nvSpPr>
            <p:cNvPr id="11" name="Freeform 27">
              <a:extLst>
                <a:ext uri="{FF2B5EF4-FFF2-40B4-BE49-F238E27FC236}">
                  <a16:creationId xmlns:a16="http://schemas.microsoft.com/office/drawing/2014/main" id="{5F53669F-C1E6-43B8-AC6F-B44CE56BF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>
              <a:extLst>
                <a:ext uri="{FF2B5EF4-FFF2-40B4-BE49-F238E27FC236}">
                  <a16:creationId xmlns:a16="http://schemas.microsoft.com/office/drawing/2014/main" id="{53966C25-DAEA-4318-8FBC-EC6FF8F5A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>
              <a:extLst>
                <a:ext uri="{FF2B5EF4-FFF2-40B4-BE49-F238E27FC236}">
                  <a16:creationId xmlns:a16="http://schemas.microsoft.com/office/drawing/2014/main" id="{ED6EA716-EAD4-4023-8673-0809A1E24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84261748-EFC0-4729-A7BB-A88FDAF6F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2C14F808-CC69-494F-98AC-CB750416C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>
              <a:extLst>
                <a:ext uri="{FF2B5EF4-FFF2-40B4-BE49-F238E27FC236}">
                  <a16:creationId xmlns:a16="http://schemas.microsoft.com/office/drawing/2014/main" id="{F1CA3607-84D0-4085-A363-796A17B1D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>
              <a:extLst>
                <a:ext uri="{FF2B5EF4-FFF2-40B4-BE49-F238E27FC236}">
                  <a16:creationId xmlns:a16="http://schemas.microsoft.com/office/drawing/2014/main" id="{491E6160-2958-4A90-8B50-EDA182AAB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>
              <a:extLst>
                <a:ext uri="{FF2B5EF4-FFF2-40B4-BE49-F238E27FC236}">
                  <a16:creationId xmlns:a16="http://schemas.microsoft.com/office/drawing/2014/main" id="{559F6CB7-E057-499B-A859-3602769892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FF12353D-CF89-4D03-8075-C161824E2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5B91C9D6-FAF2-445B-AF1B-43992602A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>
              <a:extLst>
                <a:ext uri="{FF2B5EF4-FFF2-40B4-BE49-F238E27FC236}">
                  <a16:creationId xmlns:a16="http://schemas.microsoft.com/office/drawing/2014/main" id="{570F7A1D-86B1-4AD1-B4A3-9AE2A52C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>
              <a:extLst>
                <a:ext uri="{FF2B5EF4-FFF2-40B4-BE49-F238E27FC236}">
                  <a16:creationId xmlns:a16="http://schemas.microsoft.com/office/drawing/2014/main" id="{52C6EBA8-95CC-4FE6-A8E4-3A6911E8A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743EAED-1B08-BB46-917B-2BE6C86FE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056" y="1093380"/>
            <a:ext cx="3068182" cy="4671240"/>
          </a:xfrm>
        </p:spPr>
        <p:txBody>
          <a:bodyPr anchor="ctr">
            <a:normAutofit/>
          </a:bodyPr>
          <a:lstStyle/>
          <a:p>
            <a:pPr algn="r"/>
            <a:r>
              <a:rPr lang="nl-NL" dirty="0"/>
              <a:t>Data Sources</a:t>
            </a:r>
            <a:endParaRPr lang="nl-NL"/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15EDA122-4530-45D2-A70A-B1A967AAE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782F52E-0F94-4BFC-9F89-B054DDEAB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EFA2D19-5B9E-5F41-B578-523CD2A60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5509" y="1093380"/>
            <a:ext cx="6219103" cy="4679250"/>
          </a:xfrm>
        </p:spPr>
        <p:txBody>
          <a:bodyPr anchor="ctr">
            <a:normAutofit/>
          </a:bodyPr>
          <a:lstStyle/>
          <a:p>
            <a:r>
              <a:rPr lang="nl-NL" sz="2400" dirty="0"/>
              <a:t>- Wikipedia</a:t>
            </a:r>
          </a:p>
          <a:p>
            <a:r>
              <a:rPr lang="nl-NL" sz="2400" dirty="0"/>
              <a:t>- </a:t>
            </a:r>
            <a:r>
              <a:rPr lang="nl-NL" sz="2400" dirty="0" err="1"/>
              <a:t>data.amsterdam.nl</a:t>
            </a:r>
            <a:r>
              <a:rPr lang="nl-NL" sz="2400" dirty="0"/>
              <a:t> (open source data)</a:t>
            </a:r>
          </a:p>
          <a:p>
            <a:r>
              <a:rPr lang="nl-NL" sz="2400" dirty="0"/>
              <a:t>- </a:t>
            </a:r>
            <a:r>
              <a:rPr lang="nl-NL" sz="2400" dirty="0" err="1"/>
              <a:t>FourSquare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98144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7B5A23F-7276-435D-91DA-09104D777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354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3ECD7F-BF61-4CB1-AA15-464BB771E7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66F1B29-3A08-4DB7-9F92-4C09B3BCF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8229600" cy="6858000"/>
          </a:xfrm>
          <a:prstGeom prst="rect">
            <a:avLst/>
          </a:prstGeom>
          <a:solidFill>
            <a:schemeClr val="bg2">
              <a:lumMod val="1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44A5AAD1-9616-4E1C-B3AC-E5497A6A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61913A0-7E5C-054A-BC7A-45768F208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nl-NL" sz="3200">
                <a:solidFill>
                  <a:srgbClr val="FEFFFF"/>
                </a:solidFill>
              </a:rPr>
              <a:t>Methodology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765C2C4-832D-2B46-8043-0829D338B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6" y="2032000"/>
            <a:ext cx="7145867" cy="38792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l-NL" sz="1500">
                <a:solidFill>
                  <a:srgbClr val="FEFFFF"/>
                </a:solidFill>
              </a:rPr>
              <a:t>Determining data needed</a:t>
            </a:r>
          </a:p>
          <a:p>
            <a:pPr>
              <a:lnSpc>
                <a:spcPct val="90000"/>
              </a:lnSpc>
            </a:pPr>
            <a:r>
              <a:rPr lang="nl-NL" sz="1500">
                <a:solidFill>
                  <a:srgbClr val="FEFFFF"/>
                </a:solidFill>
              </a:rPr>
              <a:t>Looking for data sources</a:t>
            </a:r>
          </a:p>
          <a:p>
            <a:pPr>
              <a:lnSpc>
                <a:spcPct val="90000"/>
              </a:lnSpc>
            </a:pPr>
            <a:r>
              <a:rPr lang="nl-NL" sz="1500">
                <a:solidFill>
                  <a:srgbClr val="FEFFFF"/>
                </a:solidFill>
              </a:rPr>
              <a:t>Scraping data</a:t>
            </a:r>
          </a:p>
          <a:p>
            <a:pPr>
              <a:lnSpc>
                <a:spcPct val="90000"/>
              </a:lnSpc>
            </a:pPr>
            <a:r>
              <a:rPr lang="nl-NL" sz="1500">
                <a:solidFill>
                  <a:srgbClr val="FEFFFF"/>
                </a:solidFill>
              </a:rPr>
              <a:t>Prepping data into pandas DF</a:t>
            </a:r>
          </a:p>
          <a:p>
            <a:pPr>
              <a:lnSpc>
                <a:spcPct val="90000"/>
              </a:lnSpc>
            </a:pPr>
            <a:r>
              <a:rPr lang="nl-NL" sz="1500">
                <a:solidFill>
                  <a:srgbClr val="FEFFFF"/>
                </a:solidFill>
              </a:rPr>
              <a:t>Combining different data sources</a:t>
            </a:r>
          </a:p>
          <a:p>
            <a:pPr>
              <a:lnSpc>
                <a:spcPct val="90000"/>
              </a:lnSpc>
            </a:pPr>
            <a:r>
              <a:rPr lang="nl-NL" sz="1500">
                <a:solidFill>
                  <a:srgbClr val="FEFFFF"/>
                </a:solidFill>
              </a:rPr>
              <a:t>Cleaning data</a:t>
            </a:r>
          </a:p>
          <a:p>
            <a:pPr>
              <a:lnSpc>
                <a:spcPct val="90000"/>
              </a:lnSpc>
            </a:pPr>
            <a:r>
              <a:rPr lang="nl-NL" sz="1500">
                <a:solidFill>
                  <a:srgbClr val="FEFFFF"/>
                </a:solidFill>
              </a:rPr>
              <a:t>Mapping data with Folium</a:t>
            </a:r>
          </a:p>
          <a:p>
            <a:pPr>
              <a:lnSpc>
                <a:spcPct val="90000"/>
              </a:lnSpc>
            </a:pPr>
            <a:r>
              <a:rPr lang="nl-NL" sz="1500">
                <a:solidFill>
                  <a:srgbClr val="FEFFFF"/>
                </a:solidFill>
              </a:rPr>
              <a:t>Using FourSquare to determine venues</a:t>
            </a:r>
          </a:p>
          <a:p>
            <a:pPr>
              <a:lnSpc>
                <a:spcPct val="90000"/>
              </a:lnSpc>
            </a:pPr>
            <a:r>
              <a:rPr lang="nl-NL" sz="1500">
                <a:solidFill>
                  <a:srgbClr val="FEFFFF"/>
                </a:solidFill>
              </a:rPr>
              <a:t>Determine rate of restaurants in each borough</a:t>
            </a:r>
          </a:p>
          <a:p>
            <a:pPr>
              <a:lnSpc>
                <a:spcPct val="90000"/>
              </a:lnSpc>
            </a:pPr>
            <a:r>
              <a:rPr lang="nl-NL" sz="1500">
                <a:solidFill>
                  <a:srgbClr val="FEFFFF"/>
                </a:solidFill>
              </a:rPr>
              <a:t>Clustering and Mapping</a:t>
            </a:r>
          </a:p>
          <a:p>
            <a:pPr>
              <a:lnSpc>
                <a:spcPct val="90000"/>
              </a:lnSpc>
            </a:pPr>
            <a:r>
              <a:rPr lang="nl-NL" sz="1500">
                <a:solidFill>
                  <a:srgbClr val="FEFFFF"/>
                </a:solidFill>
              </a:rPr>
              <a:t>Reporting</a:t>
            </a:r>
          </a:p>
          <a:p>
            <a:pPr>
              <a:lnSpc>
                <a:spcPct val="90000"/>
              </a:lnSpc>
            </a:pPr>
            <a:endParaRPr lang="nl-NL" sz="1500">
              <a:solidFill>
                <a:srgbClr val="FEFFFF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73C86F2-942A-428D-AC5F-A4FE5FF24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13057" y="2462282"/>
            <a:ext cx="3001931" cy="300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68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AE0470-0336-AF48-96A2-8ACAA97D1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Results</a:t>
            </a:r>
            <a:endParaRPr lang="nl-NL" dirty="0"/>
          </a:p>
        </p:txBody>
      </p:sp>
      <p:pic>
        <p:nvPicPr>
          <p:cNvPr id="5" name="Tijdelijke aanduiding voor inhoud 4" descr="Afbeelding met tekst, kaart&#10;&#10;Automatisch gegenereerde beschrijving">
            <a:extLst>
              <a:ext uri="{FF2B5EF4-FFF2-40B4-BE49-F238E27FC236}">
                <a16:creationId xmlns:a16="http://schemas.microsoft.com/office/drawing/2014/main" id="{F9979368-0AAC-DE45-A27A-473B259758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5764" y="1482280"/>
            <a:ext cx="2194155" cy="1295400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8C4E9E14-4CBE-0C48-A2AB-6B4BBB596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0952" y="1475026"/>
            <a:ext cx="1973085" cy="1295399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8CDAB3BE-F1CA-2548-A724-E8B494232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177" y="966105"/>
            <a:ext cx="4635500" cy="298450"/>
          </a:xfrm>
          <a:prstGeom prst="rect">
            <a:avLst/>
          </a:prstGeom>
        </p:spPr>
      </p:pic>
      <p:pic>
        <p:nvPicPr>
          <p:cNvPr id="11" name="Afbeelding 10" descr="Afbeelding met tekst, kaart&#10;&#10;Automatisch gegenereerde beschrijving">
            <a:extLst>
              <a:ext uri="{FF2B5EF4-FFF2-40B4-BE49-F238E27FC236}">
                <a16:creationId xmlns:a16="http://schemas.microsoft.com/office/drawing/2014/main" id="{E4C78B87-A1A9-8947-9577-8B4F8E1417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1254" y="1392935"/>
            <a:ext cx="2179346" cy="1295400"/>
          </a:xfrm>
          <a:prstGeom prst="rect">
            <a:avLst/>
          </a:prstGeom>
        </p:spPr>
      </p:pic>
      <p:pic>
        <p:nvPicPr>
          <p:cNvPr id="13" name="Afbeelding 12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D937AB6A-BED4-D445-A90A-8B54339EA8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075" y="4452241"/>
            <a:ext cx="2568844" cy="1295400"/>
          </a:xfrm>
          <a:prstGeom prst="rect">
            <a:avLst/>
          </a:prstGeom>
        </p:spPr>
      </p:pic>
      <p:pic>
        <p:nvPicPr>
          <p:cNvPr id="15" name="Afbeelding 14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16B88566-C92E-0248-B645-6041034788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93193" y="4425951"/>
            <a:ext cx="2526565" cy="1295400"/>
          </a:xfrm>
          <a:prstGeom prst="rect">
            <a:avLst/>
          </a:prstGeom>
        </p:spPr>
      </p:pic>
      <p:pic>
        <p:nvPicPr>
          <p:cNvPr id="17" name="Afbeelding 16" descr="Afbeelding met tekst, kaart&#10;&#10;Automatisch gegenereerde beschrijving">
            <a:extLst>
              <a:ext uri="{FF2B5EF4-FFF2-40B4-BE49-F238E27FC236}">
                <a16:creationId xmlns:a16="http://schemas.microsoft.com/office/drawing/2014/main" id="{5EE02C58-3450-E44A-A447-D6E13B67568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21267" y="4452240"/>
            <a:ext cx="2079333" cy="1295241"/>
          </a:xfrm>
          <a:prstGeom prst="rect">
            <a:avLst/>
          </a:pr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50709B44-0ADA-CF42-9C93-EEDC66A63DB1}"/>
              </a:ext>
            </a:extLst>
          </p:cNvPr>
          <p:cNvSpPr txBox="1"/>
          <p:nvPr/>
        </p:nvSpPr>
        <p:spPr>
          <a:xfrm>
            <a:off x="1235764" y="2777680"/>
            <a:ext cx="4408273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nl-NL" sz="1200" dirty="0" err="1"/>
              <a:t>Here</a:t>
            </a:r>
            <a:r>
              <a:rPr lang="nl-NL" sz="1200" dirty="0"/>
              <a:t> </a:t>
            </a:r>
            <a:r>
              <a:rPr lang="nl-NL" sz="1200" dirty="0" err="1"/>
              <a:t>you</a:t>
            </a:r>
            <a:r>
              <a:rPr lang="nl-NL" sz="1200" dirty="0"/>
              <a:t> </a:t>
            </a:r>
            <a:r>
              <a:rPr lang="nl-NL" sz="1200" dirty="0" err="1"/>
              <a:t>see</a:t>
            </a:r>
            <a:r>
              <a:rPr lang="nl-NL" sz="1200" dirty="0"/>
              <a:t> </a:t>
            </a:r>
            <a:r>
              <a:rPr lang="nl-NL" sz="1200" dirty="0" err="1"/>
              <a:t>the</a:t>
            </a:r>
            <a:r>
              <a:rPr lang="nl-NL" sz="1200" dirty="0"/>
              <a:t> 7 different </a:t>
            </a:r>
            <a:r>
              <a:rPr lang="nl-NL" sz="1200" dirty="0" err="1"/>
              <a:t>boroughs</a:t>
            </a:r>
            <a:r>
              <a:rPr lang="nl-NL" sz="1200" dirty="0"/>
              <a:t> </a:t>
            </a:r>
            <a:r>
              <a:rPr lang="nl-NL" sz="1200" dirty="0" err="1"/>
              <a:t>mapped</a:t>
            </a:r>
            <a:r>
              <a:rPr lang="nl-NL" sz="1200" dirty="0"/>
              <a:t> out </a:t>
            </a:r>
            <a:r>
              <a:rPr lang="nl-NL" sz="1200" dirty="0" err="1"/>
              <a:t>using</a:t>
            </a:r>
            <a:r>
              <a:rPr lang="nl-NL" sz="1200" dirty="0"/>
              <a:t> </a:t>
            </a:r>
            <a:r>
              <a:rPr lang="nl-NL" sz="1200" dirty="0" err="1"/>
              <a:t>Folium</a:t>
            </a:r>
            <a:endParaRPr lang="nl-NL" sz="1200" dirty="0"/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B9768FDD-BFE6-A44B-8A91-5512B33B1A04}"/>
              </a:ext>
            </a:extLst>
          </p:cNvPr>
          <p:cNvSpPr txBox="1"/>
          <p:nvPr/>
        </p:nvSpPr>
        <p:spPr>
          <a:xfrm>
            <a:off x="6820404" y="2703810"/>
            <a:ext cx="4408273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nl-NL" sz="1200" dirty="0"/>
              <a:t>I </a:t>
            </a:r>
            <a:r>
              <a:rPr lang="nl-NL" sz="1200" dirty="0" err="1"/>
              <a:t>came</a:t>
            </a:r>
            <a:r>
              <a:rPr lang="nl-NL" sz="1200" dirty="0"/>
              <a:t> down </a:t>
            </a:r>
            <a:r>
              <a:rPr lang="nl-NL" sz="1200" dirty="0" err="1"/>
              <a:t>to</a:t>
            </a:r>
            <a:r>
              <a:rPr lang="nl-NL" sz="1200" dirty="0"/>
              <a:t> 625 different Restaurants. </a:t>
            </a:r>
            <a:r>
              <a:rPr lang="nl-NL" sz="1200" dirty="0" err="1"/>
              <a:t>There</a:t>
            </a:r>
            <a:r>
              <a:rPr lang="nl-NL" sz="1200" dirty="0"/>
              <a:t> </a:t>
            </a:r>
            <a:r>
              <a:rPr lang="nl-NL" sz="1200" dirty="0" err="1"/>
              <a:t>were</a:t>
            </a:r>
            <a:r>
              <a:rPr lang="nl-NL" sz="1200" dirty="0"/>
              <a:t> a lot of </a:t>
            </a:r>
            <a:r>
              <a:rPr lang="nl-NL" sz="1200" dirty="0" err="1"/>
              <a:t>excess</a:t>
            </a:r>
            <a:r>
              <a:rPr lang="nl-NL" sz="1200" dirty="0"/>
              <a:t> </a:t>
            </a:r>
            <a:r>
              <a:rPr lang="nl-NL" sz="1200" dirty="0" err="1"/>
              <a:t>venues</a:t>
            </a:r>
            <a:r>
              <a:rPr lang="nl-NL" sz="1200" dirty="0"/>
              <a:t> in </a:t>
            </a:r>
            <a:r>
              <a:rPr lang="nl-NL" sz="1200" dirty="0" err="1"/>
              <a:t>the</a:t>
            </a:r>
            <a:r>
              <a:rPr lang="nl-NL" sz="1200" dirty="0"/>
              <a:t> dataset </a:t>
            </a:r>
            <a:r>
              <a:rPr lang="nl-NL" sz="1200" dirty="0" err="1"/>
              <a:t>so</a:t>
            </a:r>
            <a:r>
              <a:rPr lang="nl-NL" sz="1200" dirty="0"/>
              <a:t> i </a:t>
            </a:r>
            <a:r>
              <a:rPr lang="nl-NL" sz="1200" dirty="0" err="1"/>
              <a:t>reduced</a:t>
            </a:r>
            <a:r>
              <a:rPr lang="nl-NL" sz="1200" dirty="0"/>
              <a:t> </a:t>
            </a:r>
            <a:r>
              <a:rPr lang="nl-NL" sz="1200" dirty="0" err="1"/>
              <a:t>the</a:t>
            </a:r>
            <a:r>
              <a:rPr lang="nl-NL" sz="1200" dirty="0"/>
              <a:t> dataset </a:t>
            </a:r>
            <a:r>
              <a:rPr lang="nl-NL" sz="1200" dirty="0" err="1"/>
              <a:t>to</a:t>
            </a:r>
            <a:r>
              <a:rPr lang="nl-NL" sz="1200" dirty="0"/>
              <a:t> restaurants </a:t>
            </a:r>
            <a:r>
              <a:rPr lang="nl-NL" sz="1200" dirty="0" err="1"/>
              <a:t>only</a:t>
            </a:r>
            <a:endParaRPr lang="nl-NL" sz="1200" dirty="0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7F99AC62-EBDA-454A-BDC3-72BA8CA8C301}"/>
              </a:ext>
            </a:extLst>
          </p:cNvPr>
          <p:cNvSpPr txBox="1"/>
          <p:nvPr/>
        </p:nvSpPr>
        <p:spPr>
          <a:xfrm>
            <a:off x="861075" y="5760296"/>
            <a:ext cx="5858683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nl-NL" sz="1200" dirty="0"/>
              <a:t>I </a:t>
            </a:r>
            <a:r>
              <a:rPr lang="nl-NL" sz="1200" dirty="0" err="1"/>
              <a:t>visualized</a:t>
            </a:r>
            <a:r>
              <a:rPr lang="nl-NL" sz="1200" dirty="0"/>
              <a:t> </a:t>
            </a:r>
            <a:r>
              <a:rPr lang="nl-NL" sz="1200" dirty="0" err="1"/>
              <a:t>the</a:t>
            </a:r>
            <a:r>
              <a:rPr lang="nl-NL" sz="1200" dirty="0"/>
              <a:t> </a:t>
            </a:r>
            <a:r>
              <a:rPr lang="nl-NL" sz="1200" dirty="0" err="1"/>
              <a:t>amount</a:t>
            </a:r>
            <a:r>
              <a:rPr lang="nl-NL" sz="1200" dirty="0"/>
              <a:t> of restaurants in </a:t>
            </a:r>
            <a:r>
              <a:rPr lang="nl-NL" sz="1200" dirty="0" err="1"/>
              <a:t>each</a:t>
            </a:r>
            <a:r>
              <a:rPr lang="nl-NL" sz="1200" dirty="0"/>
              <a:t> </a:t>
            </a:r>
            <a:r>
              <a:rPr lang="nl-NL" sz="1200" dirty="0" err="1"/>
              <a:t>borough</a:t>
            </a:r>
            <a:r>
              <a:rPr lang="nl-NL" sz="1200" dirty="0"/>
              <a:t>. </a:t>
            </a:r>
            <a:r>
              <a:rPr lang="nl-NL" sz="1200" dirty="0" err="1"/>
              <a:t>Ultimately</a:t>
            </a:r>
            <a:r>
              <a:rPr lang="nl-NL" sz="1200" dirty="0"/>
              <a:t> i </a:t>
            </a:r>
            <a:r>
              <a:rPr lang="nl-NL" sz="1200" dirty="0" err="1"/>
              <a:t>came</a:t>
            </a:r>
            <a:r>
              <a:rPr lang="nl-NL" sz="1200" dirty="0"/>
              <a:t> </a:t>
            </a:r>
            <a:r>
              <a:rPr lang="nl-NL" sz="1200" dirty="0" err="1"/>
              <a:t>to</a:t>
            </a:r>
            <a:r>
              <a:rPr lang="nl-NL" sz="1200" dirty="0"/>
              <a:t> </a:t>
            </a:r>
            <a:r>
              <a:rPr lang="nl-NL" sz="1200" dirty="0" err="1"/>
              <a:t>the</a:t>
            </a:r>
            <a:r>
              <a:rPr lang="nl-NL" sz="1200" dirty="0"/>
              <a:t> </a:t>
            </a:r>
            <a:r>
              <a:rPr lang="nl-NL" sz="1200" dirty="0" err="1"/>
              <a:t>conlusion</a:t>
            </a:r>
            <a:r>
              <a:rPr lang="nl-NL" sz="1200" dirty="0"/>
              <a:t> </a:t>
            </a:r>
            <a:r>
              <a:rPr lang="nl-NL" sz="1200" dirty="0" err="1"/>
              <a:t>that</a:t>
            </a:r>
            <a:r>
              <a:rPr lang="nl-NL" sz="1200" dirty="0"/>
              <a:t> </a:t>
            </a:r>
            <a:r>
              <a:rPr lang="nl-NL" sz="1200" dirty="0" err="1"/>
              <a:t>there</a:t>
            </a:r>
            <a:r>
              <a:rPr lang="nl-NL" sz="1200" dirty="0"/>
              <a:t> </a:t>
            </a:r>
            <a:r>
              <a:rPr lang="nl-NL" sz="1200" dirty="0" err="1"/>
              <a:t>were</a:t>
            </a:r>
            <a:r>
              <a:rPr lang="nl-NL" sz="1200" dirty="0"/>
              <a:t> 3 area’s well </a:t>
            </a:r>
            <a:r>
              <a:rPr lang="nl-NL" sz="1200" dirty="0" err="1"/>
              <a:t>suited</a:t>
            </a:r>
            <a:r>
              <a:rPr lang="nl-NL" sz="1200" dirty="0"/>
              <a:t> </a:t>
            </a:r>
            <a:r>
              <a:rPr lang="nl-NL" sz="1200" dirty="0" err="1"/>
              <a:t>for</a:t>
            </a:r>
            <a:r>
              <a:rPr lang="nl-NL" sz="1200" dirty="0"/>
              <a:t> a </a:t>
            </a:r>
            <a:r>
              <a:rPr lang="nl-NL" sz="1200" dirty="0" err="1"/>
              <a:t>Cheese</a:t>
            </a:r>
            <a:r>
              <a:rPr lang="nl-NL" sz="1200" dirty="0"/>
              <a:t> Fondue </a:t>
            </a:r>
            <a:r>
              <a:rPr lang="nl-NL" sz="1200" dirty="0" err="1"/>
              <a:t>resturant</a:t>
            </a:r>
            <a:r>
              <a:rPr lang="nl-NL" sz="1200" dirty="0"/>
              <a:t>. I </a:t>
            </a:r>
            <a:r>
              <a:rPr lang="nl-NL" sz="1200" dirty="0" err="1"/>
              <a:t>reduced</a:t>
            </a:r>
            <a:r>
              <a:rPr lang="nl-NL" sz="1200" dirty="0"/>
              <a:t> </a:t>
            </a:r>
            <a:r>
              <a:rPr lang="nl-NL" sz="1200" dirty="0" err="1"/>
              <a:t>the</a:t>
            </a:r>
            <a:r>
              <a:rPr lang="nl-NL" sz="1200" dirty="0"/>
              <a:t> dataset </a:t>
            </a:r>
            <a:r>
              <a:rPr lang="nl-NL" sz="1200" dirty="0" err="1"/>
              <a:t>to</a:t>
            </a:r>
            <a:r>
              <a:rPr lang="nl-NL" sz="1200" dirty="0"/>
              <a:t> </a:t>
            </a:r>
            <a:r>
              <a:rPr lang="nl-NL" sz="1200" dirty="0" err="1"/>
              <a:t>only</a:t>
            </a:r>
            <a:r>
              <a:rPr lang="nl-NL" sz="1200" dirty="0"/>
              <a:t> look at </a:t>
            </a:r>
            <a:r>
              <a:rPr lang="nl-NL" sz="1200" dirty="0" err="1"/>
              <a:t>the</a:t>
            </a:r>
            <a:r>
              <a:rPr lang="nl-NL" sz="1200" dirty="0"/>
              <a:t> French, Swiss </a:t>
            </a:r>
            <a:r>
              <a:rPr lang="nl-NL" sz="1200" dirty="0" err="1"/>
              <a:t>and</a:t>
            </a:r>
            <a:r>
              <a:rPr lang="nl-NL" sz="1200" dirty="0"/>
              <a:t> Dutch </a:t>
            </a:r>
            <a:r>
              <a:rPr lang="nl-NL" sz="1200" dirty="0" err="1"/>
              <a:t>kitchen</a:t>
            </a:r>
            <a:r>
              <a:rPr lang="nl-NL" sz="1200" dirty="0"/>
              <a:t> </a:t>
            </a:r>
            <a:r>
              <a:rPr lang="nl-NL" sz="1200" dirty="0" err="1"/>
              <a:t>because</a:t>
            </a:r>
            <a:r>
              <a:rPr lang="nl-NL" sz="1200" dirty="0"/>
              <a:t> these are most </a:t>
            </a:r>
            <a:r>
              <a:rPr lang="nl-NL" sz="1200" dirty="0" err="1"/>
              <a:t>likely</a:t>
            </a:r>
            <a:r>
              <a:rPr lang="nl-NL" sz="1200" dirty="0"/>
              <a:t> have </a:t>
            </a:r>
            <a:r>
              <a:rPr lang="nl-NL" sz="1200" dirty="0" err="1"/>
              <a:t>cheese</a:t>
            </a:r>
            <a:r>
              <a:rPr lang="nl-NL" sz="1200" dirty="0"/>
              <a:t> on </a:t>
            </a:r>
            <a:r>
              <a:rPr lang="nl-NL" sz="1200" dirty="0" err="1"/>
              <a:t>the</a:t>
            </a:r>
            <a:r>
              <a:rPr lang="nl-NL" sz="1200" dirty="0"/>
              <a:t> menu. </a:t>
            </a:r>
          </a:p>
        </p:txBody>
      </p:sp>
      <p:sp>
        <p:nvSpPr>
          <p:cNvPr id="21" name="Tekstvak 20">
            <a:extLst>
              <a:ext uri="{FF2B5EF4-FFF2-40B4-BE49-F238E27FC236}">
                <a16:creationId xmlns:a16="http://schemas.microsoft.com/office/drawing/2014/main" id="{8F1954A8-80AC-1A46-AA1B-CE1C6A321B62}"/>
              </a:ext>
            </a:extLst>
          </p:cNvPr>
          <p:cNvSpPr txBox="1"/>
          <p:nvPr/>
        </p:nvSpPr>
        <p:spPr>
          <a:xfrm>
            <a:off x="7048768" y="5790106"/>
            <a:ext cx="4408273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nl-NL" sz="1200" dirty="0" err="1"/>
              <a:t>Eventually</a:t>
            </a:r>
            <a:r>
              <a:rPr lang="nl-NL" sz="1200" dirty="0"/>
              <a:t> i </a:t>
            </a:r>
            <a:r>
              <a:rPr lang="nl-NL" sz="1200" dirty="0" err="1"/>
              <a:t>clustered</a:t>
            </a:r>
            <a:r>
              <a:rPr lang="nl-NL" sz="1200" dirty="0"/>
              <a:t> </a:t>
            </a:r>
            <a:r>
              <a:rPr lang="nl-NL" sz="1200" dirty="0" err="1"/>
              <a:t>the</a:t>
            </a:r>
            <a:r>
              <a:rPr lang="nl-NL" sz="1200" dirty="0"/>
              <a:t> different </a:t>
            </a:r>
            <a:r>
              <a:rPr lang="nl-NL" sz="1200" dirty="0" err="1"/>
              <a:t>boroughs</a:t>
            </a:r>
            <a:r>
              <a:rPr lang="nl-NL" sz="1200" dirty="0"/>
              <a:t> </a:t>
            </a:r>
            <a:r>
              <a:rPr lang="nl-NL" sz="1200" dirty="0" err="1"/>
              <a:t>and</a:t>
            </a:r>
            <a:r>
              <a:rPr lang="nl-NL" sz="1200" dirty="0"/>
              <a:t> </a:t>
            </a:r>
            <a:r>
              <a:rPr lang="nl-NL" sz="1200" dirty="0" err="1"/>
              <a:t>it</a:t>
            </a:r>
            <a:r>
              <a:rPr lang="nl-NL" sz="1200" dirty="0"/>
              <a:t> </a:t>
            </a:r>
            <a:r>
              <a:rPr lang="nl-NL" sz="1200" dirty="0" err="1"/>
              <a:t>turned</a:t>
            </a:r>
            <a:r>
              <a:rPr lang="nl-NL" sz="1200" dirty="0"/>
              <a:t> out </a:t>
            </a:r>
            <a:r>
              <a:rPr lang="nl-NL" sz="1200" dirty="0" err="1"/>
              <a:t>that</a:t>
            </a:r>
            <a:r>
              <a:rPr lang="nl-NL" sz="1200" dirty="0"/>
              <a:t> Noord (North) </a:t>
            </a:r>
            <a:r>
              <a:rPr lang="nl-NL" sz="1200" dirty="0" err="1"/>
              <a:t>and</a:t>
            </a:r>
            <a:r>
              <a:rPr lang="nl-NL" sz="1200" dirty="0"/>
              <a:t> Zuid (South) are in </a:t>
            </a:r>
            <a:r>
              <a:rPr lang="nl-NL" sz="1200" dirty="0" err="1"/>
              <a:t>the</a:t>
            </a:r>
            <a:r>
              <a:rPr lang="nl-NL" sz="1200" dirty="0"/>
              <a:t> </a:t>
            </a:r>
            <a:r>
              <a:rPr lang="nl-NL" sz="1200" dirty="0" err="1"/>
              <a:t>same</a:t>
            </a:r>
            <a:r>
              <a:rPr lang="nl-NL" sz="1200" dirty="0"/>
              <a:t> cluster </a:t>
            </a:r>
            <a:r>
              <a:rPr lang="nl-NL" sz="1200" dirty="0" err="1"/>
              <a:t>and</a:t>
            </a:r>
            <a:r>
              <a:rPr lang="nl-NL" sz="1200" dirty="0"/>
              <a:t> </a:t>
            </a:r>
            <a:r>
              <a:rPr lang="nl-NL" sz="1200" dirty="0" err="1"/>
              <a:t>both</a:t>
            </a:r>
            <a:r>
              <a:rPr lang="nl-NL" sz="1200" dirty="0"/>
              <a:t> have a </a:t>
            </a:r>
            <a:r>
              <a:rPr lang="nl-NL" sz="1200" dirty="0" err="1"/>
              <a:t>really</a:t>
            </a:r>
            <a:r>
              <a:rPr lang="nl-NL" sz="1200" dirty="0"/>
              <a:t> low </a:t>
            </a:r>
            <a:r>
              <a:rPr lang="nl-NL" sz="1200" dirty="0" err="1"/>
              <a:t>rate</a:t>
            </a:r>
            <a:r>
              <a:rPr lang="nl-NL" sz="1200" dirty="0"/>
              <a:t> of restaurant </a:t>
            </a:r>
            <a:r>
              <a:rPr lang="nl-NL" sz="1200" dirty="0" err="1"/>
              <a:t>that</a:t>
            </a:r>
            <a:r>
              <a:rPr lang="nl-NL" sz="1200" dirty="0"/>
              <a:t> </a:t>
            </a:r>
            <a:r>
              <a:rPr lang="nl-NL" sz="1200" dirty="0" err="1"/>
              <a:t>potentially</a:t>
            </a:r>
            <a:r>
              <a:rPr lang="nl-NL" sz="1200" dirty="0"/>
              <a:t> </a:t>
            </a:r>
            <a:r>
              <a:rPr lang="nl-NL" sz="1200" dirty="0" err="1"/>
              <a:t>sell</a:t>
            </a:r>
            <a:r>
              <a:rPr lang="nl-NL" sz="1200" dirty="0"/>
              <a:t> </a:t>
            </a:r>
            <a:r>
              <a:rPr lang="nl-NL" sz="1200" dirty="0" err="1"/>
              <a:t>Cheese</a:t>
            </a:r>
            <a:r>
              <a:rPr lang="nl-NL" sz="1200" dirty="0"/>
              <a:t> Fondue.</a:t>
            </a:r>
          </a:p>
        </p:txBody>
      </p:sp>
    </p:spTree>
    <p:extLst>
      <p:ext uri="{BB962C8B-B14F-4D97-AF65-F5344CB8AC3E}">
        <p14:creationId xmlns:p14="http://schemas.microsoft.com/office/powerpoint/2010/main" val="430707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065F8A9-9499-4A44-BDAD-F706130FD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132C2D-AFE4-478D-A86B-81059C205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FD52-DD96-4666-8D77-C636870FD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92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71186C2-46D1-4D44-95AD-D3AC14BD0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2813" y="3101093"/>
            <a:ext cx="2454052" cy="3029344"/>
          </a:xfrm>
        </p:spPr>
        <p:txBody>
          <a:bodyPr>
            <a:normAutofit/>
          </a:bodyPr>
          <a:lstStyle/>
          <a:p>
            <a:r>
              <a:rPr lang="nl-NL" sz="3200">
                <a:solidFill>
                  <a:schemeClr val="bg1"/>
                </a:solidFill>
              </a:rPr>
              <a:t>Discussion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941746C-2C12-4564-8342-A3055D836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132921" y="3187343"/>
            <a:ext cx="1105119" cy="506624"/>
          </a:xfrm>
          <a:custGeom>
            <a:avLst/>
            <a:gdLst>
              <a:gd name="connsiteX0" fmla="*/ 0 w 1105119"/>
              <a:gd name="connsiteY0" fmla="*/ 506624 h 506624"/>
              <a:gd name="connsiteX1" fmla="*/ 759132 w 1105119"/>
              <a:gd name="connsiteY1" fmla="*/ 505572 h 506624"/>
              <a:gd name="connsiteX2" fmla="*/ 849827 w 1105119"/>
              <a:gd name="connsiteY2" fmla="*/ 505572 h 506624"/>
              <a:gd name="connsiteX3" fmla="*/ 864083 w 1105119"/>
              <a:gd name="connsiteY3" fmla="*/ 500804 h 506624"/>
              <a:gd name="connsiteX4" fmla="*/ 869065 w 1105119"/>
              <a:gd name="connsiteY4" fmla="*/ 496035 h 506624"/>
              <a:gd name="connsiteX5" fmla="*/ 1098034 w 1105119"/>
              <a:gd name="connsiteY5" fmla="*/ 267092 h 506624"/>
              <a:gd name="connsiteX6" fmla="*/ 1098034 w 1105119"/>
              <a:gd name="connsiteY6" fmla="*/ 238480 h 506624"/>
              <a:gd name="connsiteX7" fmla="*/ 869065 w 1105119"/>
              <a:gd name="connsiteY7" fmla="*/ 9537 h 506624"/>
              <a:gd name="connsiteX8" fmla="*/ 864083 w 1105119"/>
              <a:gd name="connsiteY8" fmla="*/ 4769 h 506624"/>
              <a:gd name="connsiteX9" fmla="*/ 849827 w 1105119"/>
              <a:gd name="connsiteY9" fmla="*/ 0 h 506624"/>
              <a:gd name="connsiteX10" fmla="*/ 759132 w 1105119"/>
              <a:gd name="connsiteY10" fmla="*/ 0 h 506624"/>
              <a:gd name="connsiteX11" fmla="*/ 0 w 1105119"/>
              <a:gd name="connsiteY11" fmla="*/ 2157 h 50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5119" h="506624">
                <a:moveTo>
                  <a:pt x="0" y="506624"/>
                </a:moveTo>
                <a:lnTo>
                  <a:pt x="759132" y="505572"/>
                </a:lnTo>
                <a:lnTo>
                  <a:pt x="849827" y="505572"/>
                </a:lnTo>
                <a:cubicBezTo>
                  <a:pt x="854636" y="505572"/>
                  <a:pt x="859446" y="500804"/>
                  <a:pt x="864083" y="500804"/>
                </a:cubicBezTo>
                <a:cubicBezTo>
                  <a:pt x="864083" y="496035"/>
                  <a:pt x="869065" y="496035"/>
                  <a:pt x="869065" y="496035"/>
                </a:cubicBezTo>
                <a:lnTo>
                  <a:pt x="1098034" y="267092"/>
                </a:lnTo>
                <a:cubicBezTo>
                  <a:pt x="1107481" y="257555"/>
                  <a:pt x="1107481" y="248018"/>
                  <a:pt x="1098034" y="238480"/>
                </a:cubicBezTo>
                <a:lnTo>
                  <a:pt x="869065" y="9537"/>
                </a:lnTo>
                <a:cubicBezTo>
                  <a:pt x="867519" y="7914"/>
                  <a:pt x="865629" y="6392"/>
                  <a:pt x="864083" y="4769"/>
                </a:cubicBezTo>
                <a:cubicBezTo>
                  <a:pt x="859446" y="0"/>
                  <a:pt x="854636" y="0"/>
                  <a:pt x="849827" y="0"/>
                </a:cubicBezTo>
                <a:lnTo>
                  <a:pt x="759132" y="0"/>
                </a:lnTo>
                <a:lnTo>
                  <a:pt x="0" y="2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32BC3027-5E38-4E83-AFA7-B9D7AE4289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6030167"/>
              </p:ext>
            </p:extLst>
          </p:nvPr>
        </p:nvGraphicFramePr>
        <p:xfrm>
          <a:off x="6164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7610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D6A947-263D-BE43-9BA3-F17373DFA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</p:spPr>
        <p:txBody>
          <a:bodyPr>
            <a:normAutofit/>
          </a:bodyPr>
          <a:lstStyle/>
          <a:p>
            <a:r>
              <a:rPr lang="nl-NL"/>
              <a:t>Conclusion</a:t>
            </a:r>
            <a:endParaRPr lang="nl-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0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3" name="Tijdelijke aanduiding voor inhoud 2">
            <a:extLst>
              <a:ext uri="{FF2B5EF4-FFF2-40B4-BE49-F238E27FC236}">
                <a16:creationId xmlns:a16="http://schemas.microsoft.com/office/drawing/2014/main" id="{72432636-C3C4-554F-B08C-8CF32099C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2133600"/>
            <a:ext cx="8131550" cy="3777622"/>
          </a:xfrm>
        </p:spPr>
        <p:txBody>
          <a:bodyPr>
            <a:normAutofit/>
          </a:bodyPr>
          <a:lstStyle/>
          <a:p>
            <a:r>
              <a:rPr lang="nl-NL" dirty="0"/>
              <a:t>It was a </a:t>
            </a:r>
            <a:r>
              <a:rPr lang="nl-NL" dirty="0" err="1"/>
              <a:t>challeging</a:t>
            </a:r>
            <a:r>
              <a:rPr lang="nl-NL" dirty="0"/>
              <a:t> </a:t>
            </a:r>
            <a:r>
              <a:rPr lang="nl-NL" dirty="0" err="1"/>
              <a:t>assigment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took</a:t>
            </a:r>
            <a:r>
              <a:rPr lang="nl-NL" dirty="0"/>
              <a:t> me </a:t>
            </a:r>
            <a:r>
              <a:rPr lang="nl-NL" dirty="0" err="1"/>
              <a:t>quite</a:t>
            </a:r>
            <a:r>
              <a:rPr lang="nl-NL" dirty="0"/>
              <a:t> a </a:t>
            </a:r>
            <a:r>
              <a:rPr lang="nl-NL" dirty="0" err="1"/>
              <a:t>while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complete it.</a:t>
            </a:r>
          </a:p>
          <a:p>
            <a:pPr marL="0" indent="0">
              <a:buNone/>
            </a:pPr>
            <a:endParaRPr lang="nl-NL" dirty="0"/>
          </a:p>
          <a:p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notebook i have </a:t>
            </a:r>
            <a:r>
              <a:rPr lang="nl-NL" dirty="0" err="1"/>
              <a:t>written</a:t>
            </a:r>
            <a:r>
              <a:rPr lang="nl-NL" dirty="0"/>
              <a:t> </a:t>
            </a:r>
            <a:r>
              <a:rPr lang="nl-NL" dirty="0" err="1"/>
              <a:t>some</a:t>
            </a:r>
            <a:r>
              <a:rPr lang="nl-NL" dirty="0"/>
              <a:t> </a:t>
            </a:r>
            <a:r>
              <a:rPr lang="nl-NL" dirty="0" err="1"/>
              <a:t>additional</a:t>
            </a:r>
            <a:r>
              <a:rPr lang="nl-NL" dirty="0"/>
              <a:t> information on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process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outcomes</a:t>
            </a:r>
            <a:r>
              <a:rPr lang="nl-NL" dirty="0"/>
              <a:t> of </a:t>
            </a:r>
            <a:r>
              <a:rPr lang="nl-NL" dirty="0" err="1"/>
              <a:t>various</a:t>
            </a:r>
            <a:r>
              <a:rPr lang="nl-NL" dirty="0"/>
              <a:t> data-analysis i </a:t>
            </a:r>
            <a:r>
              <a:rPr lang="nl-NL" dirty="0" err="1"/>
              <a:t>did</a:t>
            </a:r>
            <a:r>
              <a:rPr lang="nl-NL" dirty="0"/>
              <a:t>.</a:t>
            </a:r>
          </a:p>
          <a:p>
            <a:endParaRPr lang="nl-NL" dirty="0"/>
          </a:p>
          <a:p>
            <a:r>
              <a:rPr lang="nl-NL" dirty="0"/>
              <a:t>My Notebook </a:t>
            </a:r>
            <a:r>
              <a:rPr lang="nl-NL" dirty="0" err="1"/>
              <a:t>also</a:t>
            </a:r>
            <a:r>
              <a:rPr lang="nl-NL" dirty="0"/>
              <a:t> </a:t>
            </a:r>
            <a:r>
              <a:rPr lang="nl-NL" dirty="0" err="1"/>
              <a:t>counts</a:t>
            </a:r>
            <a:r>
              <a:rPr lang="nl-NL" dirty="0"/>
              <a:t> as </a:t>
            </a:r>
            <a:r>
              <a:rPr lang="nl-NL" dirty="0" err="1"/>
              <a:t>my</a:t>
            </a:r>
            <a:r>
              <a:rPr lang="nl-NL" dirty="0"/>
              <a:t> </a:t>
            </a:r>
            <a:r>
              <a:rPr lang="nl-NL" dirty="0" err="1"/>
              <a:t>reports</a:t>
            </a:r>
            <a:r>
              <a:rPr lang="nl-NL" dirty="0"/>
              <a:t> </a:t>
            </a:r>
            <a:r>
              <a:rPr lang="nl-NL" dirty="0" err="1"/>
              <a:t>because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additional</a:t>
            </a:r>
            <a:r>
              <a:rPr lang="nl-NL" dirty="0"/>
              <a:t> information. </a:t>
            </a:r>
          </a:p>
        </p:txBody>
      </p:sp>
    </p:spTree>
    <p:extLst>
      <p:ext uri="{BB962C8B-B14F-4D97-AF65-F5344CB8AC3E}">
        <p14:creationId xmlns:p14="http://schemas.microsoft.com/office/powerpoint/2010/main" val="3767521249"/>
      </p:ext>
    </p:extLst>
  </p:cSld>
  <p:clrMapOvr>
    <a:masterClrMapping/>
  </p:clrMapOvr>
</p:sld>
</file>

<file path=ppt/theme/theme1.xml><?xml version="1.0" encoding="utf-8"?>
<a:theme xmlns:a="http://schemas.openxmlformats.org/drawingml/2006/main" name="Slier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442</Words>
  <Application>Microsoft Macintosh PowerPoint</Application>
  <PresentationFormat>Breedbeeld</PresentationFormat>
  <Paragraphs>50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Sliert</vt:lpstr>
      <vt:lpstr>COURSERA CAPSTONE</vt:lpstr>
      <vt:lpstr>Goal</vt:lpstr>
      <vt:lpstr>The Problem</vt:lpstr>
      <vt:lpstr>Data Needed for analysis</vt:lpstr>
      <vt:lpstr>Data Sources</vt:lpstr>
      <vt:lpstr>Methodology</vt:lpstr>
      <vt:lpstr>Results</vt:lpstr>
      <vt:lpstr>Discussion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COURSERA CAPSTONE</dc:title>
  <dc:creator>Wesselink, C.W.J. (15128342)</dc:creator>
  <cp:lastModifiedBy>Wesselink, C.W.J. (15128342)</cp:lastModifiedBy>
  <cp:revision>1</cp:revision>
  <dcterms:created xsi:type="dcterms:W3CDTF">2020-03-17T19:35:21Z</dcterms:created>
  <dcterms:modified xsi:type="dcterms:W3CDTF">2020-03-17T19:36:04Z</dcterms:modified>
</cp:coreProperties>
</file>